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29"/>
  </p:notesMasterIdLst>
  <p:sldIdLst>
    <p:sldId id="256" r:id="rId5"/>
    <p:sldId id="317" r:id="rId6"/>
    <p:sldId id="265" r:id="rId7"/>
    <p:sldId id="290" r:id="rId8"/>
    <p:sldId id="316" r:id="rId9"/>
    <p:sldId id="308" r:id="rId10"/>
    <p:sldId id="310" r:id="rId11"/>
    <p:sldId id="311" r:id="rId12"/>
    <p:sldId id="309" r:id="rId13"/>
    <p:sldId id="314" r:id="rId14"/>
    <p:sldId id="324" r:id="rId15"/>
    <p:sldId id="321" r:id="rId16"/>
    <p:sldId id="325" r:id="rId17"/>
    <p:sldId id="323" r:id="rId18"/>
    <p:sldId id="322" r:id="rId19"/>
    <p:sldId id="307" r:id="rId20"/>
    <p:sldId id="318" r:id="rId21"/>
    <p:sldId id="306" r:id="rId22"/>
    <p:sldId id="289" r:id="rId23"/>
    <p:sldId id="287" r:id="rId24"/>
    <p:sldId id="268" r:id="rId25"/>
    <p:sldId id="326" r:id="rId26"/>
    <p:sldId id="288" r:id="rId27"/>
    <p:sldId id="262" r:id="rId28"/>
  </p:sldIdLst>
  <p:sldSz cx="12192000" cy="6858000"/>
  <p:notesSz cx="6858000" cy="9144000"/>
  <p:embeddedFontLst>
    <p:embeddedFont>
      <p:font typeface="Abadi Extra Light" panose="020F0302020204030204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Encode Sans" pitchFamily="2" charset="77"/>
      <p:regular r:id="rId35"/>
      <p:bold r:id="rId36"/>
    </p:embeddedFont>
    <p:embeddedFont>
      <p:font typeface="Lato Black" panose="020B0704020202020204" pitchFamily="34" charset="0"/>
      <p:bold r:id="rId37"/>
      <p:italic r:id="rId38"/>
      <p:boldItalic r:id="rId39"/>
    </p:embeddedFont>
    <p:embeddedFont>
      <p:font typeface="Montserrat Alternates" panose="020B0604020202020204" pitchFamily="34" charset="0"/>
      <p:regular r:id="rId40"/>
      <p:bold r:id="rId41"/>
      <p:italic r:id="rId42"/>
      <p:boldItalic r:id="rId43"/>
    </p:embeddedFont>
    <p:embeddedFont>
      <p:font typeface="Oxygen" panose="020B0604020202020204" pitchFamily="34" charset="0"/>
      <p:regular r:id="rId44"/>
      <p:bold r:id="rId45"/>
    </p:embeddedFont>
    <p:embeddedFont>
      <p:font typeface="Paytone One" pitchFamily="2" charset="77"/>
      <p:regular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6DE"/>
    <a:srgbClr val="6FA0A4"/>
    <a:srgbClr val="F7F6F2"/>
    <a:srgbClr val="F1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8FFC9-0ADE-4040-9AA3-393692F309E0}" v="1769" dt="2021-06-28T13:08:04.324"/>
    <p1510:client id="{34365597-B9E6-4E7A-993C-0F2B00A6ACDF}" v="39" dt="2021-06-26T21:20:22.872"/>
  </p1510:revLst>
</p1510:revInfo>
</file>

<file path=ppt/tableStyles.xml><?xml version="1.0" encoding="utf-8"?>
<a:tblStyleLst xmlns:a="http://schemas.openxmlformats.org/drawingml/2006/main" def="{3A0F4A41-5A14-4B61-B618-8A332C5834FC}">
  <a:tblStyle styleId="{3A0F4A41-5A14-4B61-B618-8A332C5834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 autoAdjust="0"/>
    <p:restoredTop sz="94637" autoAdjust="0"/>
  </p:normalViewPr>
  <p:slideViewPr>
    <p:cSldViewPr snapToGrid="0">
      <p:cViewPr varScale="1">
        <p:scale>
          <a:sx n="93" d="100"/>
          <a:sy n="93" d="100"/>
        </p:scale>
        <p:origin x="1072" y="208"/>
      </p:cViewPr>
      <p:guideLst/>
    </p:cSldViewPr>
  </p:slideViewPr>
  <p:outlineViewPr>
    <p:cViewPr>
      <p:scale>
        <a:sx n="33" d="100"/>
        <a:sy n="33" d="100"/>
      </p:scale>
      <p:origin x="0" y="-576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Beatriz Oliveira de Macedo" userId="S::ra00297726@pucsp.edu.br::7f9d2bd7-96fe-4c99-b9b7-81fc1ac73c0c" providerId="AD" clId="Web-{A95507DB-1043-40E5-AA1A-6CB346645008}"/>
    <pc:docChg chg="modSld">
      <pc:chgData name="Ana Beatriz Oliveira de Macedo" userId="S::ra00297726@pucsp.edu.br::7f9d2bd7-96fe-4c99-b9b7-81fc1ac73c0c" providerId="AD" clId="Web-{A95507DB-1043-40E5-AA1A-6CB346645008}" dt="2021-06-03T23:42:15.144" v="0" actId="14100"/>
      <pc:docMkLst>
        <pc:docMk/>
      </pc:docMkLst>
      <pc:sldChg chg="modSp">
        <pc:chgData name="Ana Beatriz Oliveira de Macedo" userId="S::ra00297726@pucsp.edu.br::7f9d2bd7-96fe-4c99-b9b7-81fc1ac73c0c" providerId="AD" clId="Web-{A95507DB-1043-40E5-AA1A-6CB346645008}" dt="2021-06-03T23:42:15.144" v="0" actId="14100"/>
        <pc:sldMkLst>
          <pc:docMk/>
          <pc:sldMk cId="2418182222" sldId="314"/>
        </pc:sldMkLst>
        <pc:picChg chg="mod">
          <ac:chgData name="Ana Beatriz Oliveira de Macedo" userId="S::ra00297726@pucsp.edu.br::7f9d2bd7-96fe-4c99-b9b7-81fc1ac73c0c" providerId="AD" clId="Web-{A95507DB-1043-40E5-AA1A-6CB346645008}" dt="2021-06-03T23:42:15.144" v="0" actId="14100"/>
          <ac:picMkLst>
            <pc:docMk/>
            <pc:sldMk cId="2418182222" sldId="314"/>
            <ac:picMk id="4" creationId="{FC141D23-A677-4315-8871-5246C0EF319D}"/>
          </ac:picMkLst>
        </pc:picChg>
      </pc:sldChg>
    </pc:docChg>
  </pc:docChgLst>
  <pc:docChgLst>
    <pc:chgData name="Ana Beatriz Oliveira de Macedo" userId="S::ra00297726@pucsp.edu.br::7f9d2bd7-96fe-4c99-b9b7-81fc1ac73c0c" providerId="AD" clId="Web-{A108F46F-E19A-448C-AE36-36FFAF8855EB}"/>
    <pc:docChg chg="modSld sldOrd">
      <pc:chgData name="Ana Beatriz Oliveira de Macedo" userId="S::ra00297726@pucsp.edu.br::7f9d2bd7-96fe-4c99-b9b7-81fc1ac73c0c" providerId="AD" clId="Web-{A108F46F-E19A-448C-AE36-36FFAF8855EB}" dt="2021-06-14T18:02:35.181" v="51" actId="20577"/>
      <pc:docMkLst>
        <pc:docMk/>
      </pc:docMkLst>
      <pc:sldChg chg="modSp">
        <pc:chgData name="Ana Beatriz Oliveira de Macedo" userId="S::ra00297726@pucsp.edu.br::7f9d2bd7-96fe-4c99-b9b7-81fc1ac73c0c" providerId="AD" clId="Web-{A108F46F-E19A-448C-AE36-36FFAF8855EB}" dt="2021-06-14T17:58:51.283" v="36" actId="1076"/>
        <pc:sldMkLst>
          <pc:docMk/>
          <pc:sldMk cId="0" sldId="268"/>
        </pc:sldMkLst>
        <pc:spChg chg="mod">
          <ac:chgData name="Ana Beatriz Oliveira de Macedo" userId="S::ra00297726@pucsp.edu.br::7f9d2bd7-96fe-4c99-b9b7-81fc1ac73c0c" providerId="AD" clId="Web-{A108F46F-E19A-448C-AE36-36FFAF8855EB}" dt="2021-06-14T17:58:51.283" v="36" actId="1076"/>
          <ac:spMkLst>
            <pc:docMk/>
            <pc:sldMk cId="0" sldId="268"/>
            <ac:spMk id="2482" creationId="{00000000-0000-0000-0000-000000000000}"/>
          </ac:spMkLst>
        </pc:spChg>
      </pc:sldChg>
      <pc:sldChg chg="addSp delSp modSp ord">
        <pc:chgData name="Ana Beatriz Oliveira de Macedo" userId="S::ra00297726@pucsp.edu.br::7f9d2bd7-96fe-4c99-b9b7-81fc1ac73c0c" providerId="AD" clId="Web-{A108F46F-E19A-448C-AE36-36FFAF8855EB}" dt="2021-06-14T17:59:26.972" v="37"/>
        <pc:sldMkLst>
          <pc:docMk/>
          <pc:sldMk cId="0" sldId="289"/>
        </pc:sldMkLst>
        <pc:spChg chg="add mod">
          <ac:chgData name="Ana Beatriz Oliveira de Macedo" userId="S::ra00297726@pucsp.edu.br::7f9d2bd7-96fe-4c99-b9b7-81fc1ac73c0c" providerId="AD" clId="Web-{A108F46F-E19A-448C-AE36-36FFAF8855EB}" dt="2021-06-14T17:58:24.235" v="26"/>
          <ac:spMkLst>
            <pc:docMk/>
            <pc:sldMk cId="0" sldId="289"/>
            <ac:spMk id="3" creationId="{51FA0B46-598E-4C29-B3C2-3CDFA60C350A}"/>
          </ac:spMkLst>
        </pc:spChg>
        <pc:spChg chg="mod">
          <ac:chgData name="Ana Beatriz Oliveira de Macedo" userId="S::ra00297726@pucsp.edu.br::7f9d2bd7-96fe-4c99-b9b7-81fc1ac73c0c" providerId="AD" clId="Web-{A108F46F-E19A-448C-AE36-36FFAF8855EB}" dt="2021-06-14T17:58:43.048" v="35" actId="20577"/>
          <ac:spMkLst>
            <pc:docMk/>
            <pc:sldMk cId="0" sldId="289"/>
            <ac:spMk id="3870" creationId="{00000000-0000-0000-0000-000000000000}"/>
          </ac:spMkLst>
        </pc:spChg>
        <pc:spChg chg="del mod">
          <ac:chgData name="Ana Beatriz Oliveira de Macedo" userId="S::ra00297726@pucsp.edu.br::7f9d2bd7-96fe-4c99-b9b7-81fc1ac73c0c" providerId="AD" clId="Web-{A108F46F-E19A-448C-AE36-36FFAF8855EB}" dt="2021-06-14T17:58:24.235" v="26"/>
          <ac:spMkLst>
            <pc:docMk/>
            <pc:sldMk cId="0" sldId="289"/>
            <ac:spMk id="3877" creationId="{00000000-0000-0000-0000-000000000000}"/>
          </ac:spMkLst>
        </pc:spChg>
      </pc:sldChg>
      <pc:sldChg chg="addSp modSp">
        <pc:chgData name="Ana Beatriz Oliveira de Macedo" userId="S::ra00297726@pucsp.edu.br::7f9d2bd7-96fe-4c99-b9b7-81fc1ac73c0c" providerId="AD" clId="Web-{A108F46F-E19A-448C-AE36-36FFAF8855EB}" dt="2021-06-14T17:55:13.323" v="24" actId="1076"/>
        <pc:sldMkLst>
          <pc:docMk/>
          <pc:sldMk cId="3989993133" sldId="308"/>
        </pc:sldMkLst>
        <pc:spChg chg="add mod">
          <ac:chgData name="Ana Beatriz Oliveira de Macedo" userId="S::ra00297726@pucsp.edu.br::7f9d2bd7-96fe-4c99-b9b7-81fc1ac73c0c" providerId="AD" clId="Web-{A108F46F-E19A-448C-AE36-36FFAF8855EB}" dt="2021-06-14T17:55:13.323" v="24" actId="1076"/>
          <ac:spMkLst>
            <pc:docMk/>
            <pc:sldMk cId="3989993133" sldId="308"/>
            <ac:spMk id="3" creationId="{74714D5C-A1C0-4031-A2C0-0B001382403F}"/>
          </ac:spMkLst>
        </pc:spChg>
      </pc:sldChg>
      <pc:sldChg chg="modSp">
        <pc:chgData name="Ana Beatriz Oliveira de Macedo" userId="S::ra00297726@pucsp.edu.br::7f9d2bd7-96fe-4c99-b9b7-81fc1ac73c0c" providerId="AD" clId="Web-{A108F46F-E19A-448C-AE36-36FFAF8855EB}" dt="2021-06-14T17:54:25.462" v="8" actId="1076"/>
        <pc:sldMkLst>
          <pc:docMk/>
          <pc:sldMk cId="3822386951" sldId="310"/>
        </pc:sldMkLst>
        <pc:picChg chg="mod">
          <ac:chgData name="Ana Beatriz Oliveira de Macedo" userId="S::ra00297726@pucsp.edu.br::7f9d2bd7-96fe-4c99-b9b7-81fc1ac73c0c" providerId="AD" clId="Web-{A108F46F-E19A-448C-AE36-36FFAF8855EB}" dt="2021-06-14T17:54:25.462" v="8" actId="1076"/>
          <ac:picMkLst>
            <pc:docMk/>
            <pc:sldMk cId="3822386951" sldId="310"/>
            <ac:picMk id="4" creationId="{81FE008E-8848-4A70-B891-1937740C1B8F}"/>
          </ac:picMkLst>
        </pc:picChg>
      </pc:sldChg>
      <pc:sldChg chg="modSp">
        <pc:chgData name="Ana Beatriz Oliveira de Macedo" userId="S::ra00297726@pucsp.edu.br::7f9d2bd7-96fe-4c99-b9b7-81fc1ac73c0c" providerId="AD" clId="Web-{A108F46F-E19A-448C-AE36-36FFAF8855EB}" dt="2021-06-14T17:53:43.851" v="7" actId="1076"/>
        <pc:sldMkLst>
          <pc:docMk/>
          <pc:sldMk cId="1290237802" sldId="313"/>
        </pc:sldMkLst>
        <pc:spChg chg="mod">
          <ac:chgData name="Ana Beatriz Oliveira de Macedo" userId="S::ra00297726@pucsp.edu.br::7f9d2bd7-96fe-4c99-b9b7-81fc1ac73c0c" providerId="AD" clId="Web-{A108F46F-E19A-448C-AE36-36FFAF8855EB}" dt="2021-06-14T17:53:04.553" v="5" actId="20577"/>
          <ac:spMkLst>
            <pc:docMk/>
            <pc:sldMk cId="1290237802" sldId="313"/>
            <ac:spMk id="9" creationId="{2DD3CF4C-FA64-4101-9866-B8E1B18A82FB}"/>
          </ac:spMkLst>
        </pc:spChg>
        <pc:picChg chg="mod">
          <ac:chgData name="Ana Beatriz Oliveira de Macedo" userId="S::ra00297726@pucsp.edu.br::7f9d2bd7-96fe-4c99-b9b7-81fc1ac73c0c" providerId="AD" clId="Web-{A108F46F-E19A-448C-AE36-36FFAF8855EB}" dt="2021-06-14T17:53:43.851" v="7" actId="1076"/>
          <ac:picMkLst>
            <pc:docMk/>
            <pc:sldMk cId="1290237802" sldId="313"/>
            <ac:picMk id="10" creationId="{1432601B-165D-450C-8828-10672B59044B}"/>
          </ac:picMkLst>
        </pc:picChg>
      </pc:sldChg>
      <pc:sldChg chg="modSp">
        <pc:chgData name="Ana Beatriz Oliveira de Macedo" userId="S::ra00297726@pucsp.edu.br::7f9d2bd7-96fe-4c99-b9b7-81fc1ac73c0c" providerId="AD" clId="Web-{A108F46F-E19A-448C-AE36-36FFAF8855EB}" dt="2021-06-14T18:02:35.181" v="51" actId="20577"/>
        <pc:sldMkLst>
          <pc:docMk/>
          <pc:sldMk cId="1618976067" sldId="317"/>
        </pc:sldMkLst>
        <pc:spChg chg="mod">
          <ac:chgData name="Ana Beatriz Oliveira de Macedo" userId="S::ra00297726@pucsp.edu.br::7f9d2bd7-96fe-4c99-b9b7-81fc1ac73c0c" providerId="AD" clId="Web-{A108F46F-E19A-448C-AE36-36FFAF8855EB}" dt="2021-06-14T18:02:35.181" v="51" actId="20577"/>
          <ac:spMkLst>
            <pc:docMk/>
            <pc:sldMk cId="1618976067" sldId="317"/>
            <ac:spMk id="2" creationId="{9F8AF740-BAB9-4B74-B587-9FF152BBCA27}"/>
          </ac:spMkLst>
        </pc:spChg>
      </pc:sldChg>
    </pc:docChg>
  </pc:docChgLst>
  <pc:docChgLst>
    <pc:chgData name="Ana Beatriz Oliveira de Macedo" userId="S::ra00297726@pucsp.edu.br::7f9d2bd7-96fe-4c99-b9b7-81fc1ac73c0c" providerId="AD" clId="Web-{BEFF981B-6F62-4F36-8BEC-0BCB218E0F08}"/>
    <pc:docChg chg="delSld modSld">
      <pc:chgData name="Ana Beatriz Oliveira de Macedo" userId="S::ra00297726@pucsp.edu.br::7f9d2bd7-96fe-4c99-b9b7-81fc1ac73c0c" providerId="AD" clId="Web-{BEFF981B-6F62-4F36-8BEC-0BCB218E0F08}" dt="2021-05-10T13:38:15.847" v="39"/>
      <pc:docMkLst>
        <pc:docMk/>
      </pc:docMkLst>
      <pc:sldChg chg="modSp">
        <pc:chgData name="Ana Beatriz Oliveira de Macedo" userId="S::ra00297726@pucsp.edu.br::7f9d2bd7-96fe-4c99-b9b7-81fc1ac73c0c" providerId="AD" clId="Web-{BEFF981B-6F62-4F36-8BEC-0BCB218E0F08}" dt="2021-05-10T13:34:07.020" v="36" actId="1076"/>
        <pc:sldMkLst>
          <pc:docMk/>
          <pc:sldMk cId="0" sldId="256"/>
        </pc:sldMkLst>
        <pc:spChg chg="mod">
          <ac:chgData name="Ana Beatriz Oliveira de Macedo" userId="S::ra00297726@pucsp.edu.br::7f9d2bd7-96fe-4c99-b9b7-81fc1ac73c0c" providerId="AD" clId="Web-{BEFF981B-6F62-4F36-8BEC-0BCB218E0F08}" dt="2021-05-10T13:34:04.895" v="35" actId="1076"/>
          <ac:spMkLst>
            <pc:docMk/>
            <pc:sldMk cId="0" sldId="256"/>
            <ac:spMk id="1744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BEFF981B-6F62-4F36-8BEC-0BCB218E0F08}" dt="2021-05-10T13:34:07.020" v="36" actId="1076"/>
          <ac:spMkLst>
            <pc:docMk/>
            <pc:sldMk cId="0" sldId="256"/>
            <ac:spMk id="1745" creationId="{00000000-0000-0000-0000-000000000000}"/>
          </ac:spMkLst>
        </pc:spChg>
      </pc:sldChg>
      <pc:sldChg chg="del">
        <pc:chgData name="Ana Beatriz Oliveira de Macedo" userId="S::ra00297726@pucsp.edu.br::7f9d2bd7-96fe-4c99-b9b7-81fc1ac73c0c" providerId="AD" clId="Web-{BEFF981B-6F62-4F36-8BEC-0BCB218E0F08}" dt="2021-05-10T13:38:15.847" v="39"/>
        <pc:sldMkLst>
          <pc:docMk/>
          <pc:sldMk cId="776982902" sldId="311"/>
        </pc:sldMkLst>
      </pc:sldChg>
      <pc:sldChg chg="del">
        <pc:chgData name="Ana Beatriz Oliveira de Macedo" userId="S::ra00297726@pucsp.edu.br::7f9d2bd7-96fe-4c99-b9b7-81fc1ac73c0c" providerId="AD" clId="Web-{BEFF981B-6F62-4F36-8BEC-0BCB218E0F08}" dt="2021-05-10T13:38:11.988" v="38"/>
        <pc:sldMkLst>
          <pc:docMk/>
          <pc:sldMk cId="1290237802" sldId="313"/>
        </pc:sldMkLst>
      </pc:sldChg>
      <pc:sldChg chg="del">
        <pc:chgData name="Ana Beatriz Oliveira de Macedo" userId="S::ra00297726@pucsp.edu.br::7f9d2bd7-96fe-4c99-b9b7-81fc1ac73c0c" providerId="AD" clId="Web-{BEFF981B-6F62-4F36-8BEC-0BCB218E0F08}" dt="2021-05-10T13:38:10.269" v="37"/>
        <pc:sldMkLst>
          <pc:docMk/>
          <pc:sldMk cId="2418182222" sldId="314"/>
        </pc:sldMkLst>
      </pc:sldChg>
    </pc:docChg>
  </pc:docChgLst>
  <pc:docChgLst>
    <pc:chgData name="Andson Andre da Silva Ribeiro" userId="S::ra00306954@pucsp.edu.br::02694758-d2f3-4bc8-8b08-e250bfa83b9f" providerId="AD" clId="Web-{7A77F696-FCF9-4CAC-9434-1AFB10D5FC0F}"/>
    <pc:docChg chg="modSld">
      <pc:chgData name="Andson Andre da Silva Ribeiro" userId="S::ra00306954@pucsp.edu.br::02694758-d2f3-4bc8-8b08-e250bfa83b9f" providerId="AD" clId="Web-{7A77F696-FCF9-4CAC-9434-1AFB10D5FC0F}" dt="2021-06-21T15:11:18.407" v="2" actId="1076"/>
      <pc:docMkLst>
        <pc:docMk/>
      </pc:docMkLst>
      <pc:sldChg chg="modSp">
        <pc:chgData name="Andson Andre da Silva Ribeiro" userId="S::ra00306954@pucsp.edu.br::02694758-d2f3-4bc8-8b08-e250bfa83b9f" providerId="AD" clId="Web-{7A77F696-FCF9-4CAC-9434-1AFB10D5FC0F}" dt="2021-06-21T15:11:18.407" v="2" actId="1076"/>
        <pc:sldMkLst>
          <pc:docMk/>
          <pc:sldMk cId="3822386951" sldId="310"/>
        </pc:sldMkLst>
        <pc:picChg chg="mod">
          <ac:chgData name="Andson Andre da Silva Ribeiro" userId="S::ra00306954@pucsp.edu.br::02694758-d2f3-4bc8-8b08-e250bfa83b9f" providerId="AD" clId="Web-{7A77F696-FCF9-4CAC-9434-1AFB10D5FC0F}" dt="2021-06-21T15:11:18.407" v="2" actId="1076"/>
          <ac:picMkLst>
            <pc:docMk/>
            <pc:sldMk cId="3822386951" sldId="310"/>
            <ac:picMk id="18" creationId="{3545289E-325B-4469-8B08-C46896531785}"/>
          </ac:picMkLst>
        </pc:picChg>
      </pc:sldChg>
    </pc:docChg>
  </pc:docChgLst>
  <pc:docChgLst>
    <pc:chgData name="Ana Beatriz Oliveira de Macedo" userId="S::ra00297726@pucsp.edu.br::7f9d2bd7-96fe-4c99-b9b7-81fc1ac73c0c" providerId="AD" clId="Web-{9EDC0FD4-AB0E-4900-A347-A049A476C65F}"/>
    <pc:docChg chg="delSld modSld sldOrd">
      <pc:chgData name="Ana Beatriz Oliveira de Macedo" userId="S::ra00297726@pucsp.edu.br::7f9d2bd7-96fe-4c99-b9b7-81fc1ac73c0c" providerId="AD" clId="Web-{9EDC0FD4-AB0E-4900-A347-A049A476C65F}" dt="2021-06-14T14:36:07.932" v="171" actId="1076"/>
      <pc:docMkLst>
        <pc:docMk/>
      </pc:docMkLst>
      <pc:sldChg chg="modSp">
        <pc:chgData name="Ana Beatriz Oliveira de Macedo" userId="S::ra00297726@pucsp.edu.br::7f9d2bd7-96fe-4c99-b9b7-81fc1ac73c0c" providerId="AD" clId="Web-{9EDC0FD4-AB0E-4900-A347-A049A476C65F}" dt="2021-06-14T14:18:17.912" v="128" actId="1076"/>
        <pc:sldMkLst>
          <pc:docMk/>
          <pc:sldMk cId="0" sldId="262"/>
        </pc:sldMkLst>
        <pc:spChg chg="mod">
          <ac:chgData name="Ana Beatriz Oliveira de Macedo" userId="S::ra00297726@pucsp.edu.br::7f9d2bd7-96fe-4c99-b9b7-81fc1ac73c0c" providerId="AD" clId="Web-{9EDC0FD4-AB0E-4900-A347-A049A476C65F}" dt="2021-06-14T14:18:04.364" v="124" actId="1076"/>
          <ac:spMkLst>
            <pc:docMk/>
            <pc:sldMk cId="0" sldId="262"/>
            <ac:spMk id="2146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18:17.912" v="128" actId="1076"/>
          <ac:spMkLst>
            <pc:docMk/>
            <pc:sldMk cId="0" sldId="262"/>
            <ac:spMk id="2147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9EDC0FD4-AB0E-4900-A347-A049A476C65F}" dt="2021-06-14T14:15:44.440" v="115" actId="14100"/>
        <pc:sldMkLst>
          <pc:docMk/>
          <pc:sldMk cId="0" sldId="268"/>
        </pc:sldMkLst>
        <pc:spChg chg="mod">
          <ac:chgData name="Ana Beatriz Oliveira de Macedo" userId="S::ra00297726@pucsp.edu.br::7f9d2bd7-96fe-4c99-b9b7-81fc1ac73c0c" providerId="AD" clId="Web-{9EDC0FD4-AB0E-4900-A347-A049A476C65F}" dt="2021-06-14T14:14:13.688" v="88" actId="20577"/>
          <ac:spMkLst>
            <pc:docMk/>
            <pc:sldMk cId="0" sldId="268"/>
            <ac:spMk id="2482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14:32.079" v="95" actId="1076"/>
          <ac:spMkLst>
            <pc:docMk/>
            <pc:sldMk cId="0" sldId="268"/>
            <ac:spMk id="2483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15:36.424" v="113" actId="1076"/>
          <ac:spMkLst>
            <pc:docMk/>
            <pc:sldMk cId="0" sldId="268"/>
            <ac:spMk id="2485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15:44.440" v="115" actId="14100"/>
          <ac:spMkLst>
            <pc:docMk/>
            <pc:sldMk cId="0" sldId="268"/>
            <ac:spMk id="2486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15:30.721" v="112" actId="14100"/>
          <ac:spMkLst>
            <pc:docMk/>
            <pc:sldMk cId="0" sldId="268"/>
            <ac:spMk id="2487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9EDC0FD4-AB0E-4900-A347-A049A476C65F}" dt="2021-06-14T14:13:26.781" v="84" actId="1076"/>
        <pc:sldMkLst>
          <pc:docMk/>
          <pc:sldMk cId="0" sldId="287"/>
        </pc:sldMkLst>
        <pc:spChg chg="mod">
          <ac:chgData name="Ana Beatriz Oliveira de Macedo" userId="S::ra00297726@pucsp.edu.br::7f9d2bd7-96fe-4c99-b9b7-81fc1ac73c0c" providerId="AD" clId="Web-{9EDC0FD4-AB0E-4900-A347-A049A476C65F}" dt="2021-06-14T14:13:26.781" v="84" actId="1076"/>
          <ac:spMkLst>
            <pc:docMk/>
            <pc:sldMk cId="0" sldId="287"/>
            <ac:spMk id="3821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9EDC0FD4-AB0E-4900-A347-A049A476C65F}" dt="2021-06-14T14:22:25.604" v="163" actId="1076"/>
        <pc:sldMkLst>
          <pc:docMk/>
          <pc:sldMk cId="0" sldId="288"/>
        </pc:sldMkLst>
        <pc:spChg chg="mod">
          <ac:chgData name="Ana Beatriz Oliveira de Macedo" userId="S::ra00297726@pucsp.edu.br::7f9d2bd7-96fe-4c99-b9b7-81fc1ac73c0c" providerId="AD" clId="Web-{9EDC0FD4-AB0E-4900-A347-A049A476C65F}" dt="2021-06-14T14:19:35.710" v="129" actId="20577"/>
          <ac:spMkLst>
            <pc:docMk/>
            <pc:sldMk cId="0" sldId="288"/>
            <ac:spMk id="3838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21:53.384" v="157" actId="1076"/>
          <ac:spMkLst>
            <pc:docMk/>
            <pc:sldMk cId="0" sldId="288"/>
            <ac:spMk id="3839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21:15.618" v="153" actId="1076"/>
          <ac:spMkLst>
            <pc:docMk/>
            <pc:sldMk cId="0" sldId="288"/>
            <ac:spMk id="3840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22:03.025" v="158" actId="20577"/>
          <ac:spMkLst>
            <pc:docMk/>
            <pc:sldMk cId="0" sldId="288"/>
            <ac:spMk id="3841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20:42.914" v="145" actId="1076"/>
          <ac:spMkLst>
            <pc:docMk/>
            <pc:sldMk cId="0" sldId="288"/>
            <ac:spMk id="3842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22:08.713" v="159" actId="20577"/>
          <ac:spMkLst>
            <pc:docMk/>
            <pc:sldMk cId="0" sldId="288"/>
            <ac:spMk id="3843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21:26.009" v="154" actId="1076"/>
          <ac:spMkLst>
            <pc:docMk/>
            <pc:sldMk cId="0" sldId="288"/>
            <ac:spMk id="3844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22:25.604" v="163" actId="1076"/>
          <ac:spMkLst>
            <pc:docMk/>
            <pc:sldMk cId="0" sldId="288"/>
            <ac:spMk id="3845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21:00.524" v="150" actId="1076"/>
          <ac:spMkLst>
            <pc:docMk/>
            <pc:sldMk cId="0" sldId="288"/>
            <ac:spMk id="3846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9EDC0FD4-AB0E-4900-A347-A049A476C65F}" dt="2021-06-14T14:13:43.828" v="87" actId="1076"/>
        <pc:sldMkLst>
          <pc:docMk/>
          <pc:sldMk cId="0" sldId="289"/>
        </pc:sldMkLst>
        <pc:spChg chg="mod">
          <ac:chgData name="Ana Beatriz Oliveira de Macedo" userId="S::ra00297726@pucsp.edu.br::7f9d2bd7-96fe-4c99-b9b7-81fc1ac73c0c" providerId="AD" clId="Web-{9EDC0FD4-AB0E-4900-A347-A049A476C65F}" dt="2021-06-14T14:13:43.828" v="87" actId="1076"/>
          <ac:spMkLst>
            <pc:docMk/>
            <pc:sldMk cId="0" sldId="289"/>
            <ac:spMk id="3870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9EDC0FD4-AB0E-4900-A347-A049A476C65F}" dt="2021-06-14T14:12:49.530" v="79" actId="1076"/>
        <pc:sldMkLst>
          <pc:docMk/>
          <pc:sldMk cId="0" sldId="290"/>
        </pc:sldMkLst>
        <pc:spChg chg="mod">
          <ac:chgData name="Ana Beatriz Oliveira de Macedo" userId="S::ra00297726@pucsp.edu.br::7f9d2bd7-96fe-4c99-b9b7-81fc1ac73c0c" providerId="AD" clId="Web-{9EDC0FD4-AB0E-4900-A347-A049A476C65F}" dt="2021-06-14T14:11:41.982" v="65" actId="20577"/>
          <ac:spMkLst>
            <pc:docMk/>
            <pc:sldMk cId="0" sldId="290"/>
            <ac:spMk id="3895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12:27.077" v="75" actId="1076"/>
          <ac:spMkLst>
            <pc:docMk/>
            <pc:sldMk cId="0" sldId="290"/>
            <ac:spMk id="3897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12:20.733" v="73" actId="1076"/>
          <ac:spMkLst>
            <pc:docMk/>
            <pc:sldMk cId="0" sldId="290"/>
            <ac:spMk id="3899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12:39.296" v="77" actId="1076"/>
          <ac:spMkLst>
            <pc:docMk/>
            <pc:sldMk cId="0" sldId="290"/>
            <ac:spMk id="3915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12:49.530" v="79" actId="1076"/>
          <ac:spMkLst>
            <pc:docMk/>
            <pc:sldMk cId="0" sldId="290"/>
            <ac:spMk id="3916" creationId="{00000000-0000-0000-0000-000000000000}"/>
          </ac:spMkLst>
        </pc:spChg>
      </pc:sldChg>
      <pc:sldChg chg="modSp ord">
        <pc:chgData name="Ana Beatriz Oliveira de Macedo" userId="S::ra00297726@pucsp.edu.br::7f9d2bd7-96fe-4c99-b9b7-81fc1ac73c0c" providerId="AD" clId="Web-{9EDC0FD4-AB0E-4900-A347-A049A476C65F}" dt="2021-06-14T14:23:30.168" v="166"/>
        <pc:sldMkLst>
          <pc:docMk/>
          <pc:sldMk cId="1128481800" sldId="306"/>
        </pc:sldMkLst>
        <pc:spChg chg="mod">
          <ac:chgData name="Ana Beatriz Oliveira de Macedo" userId="S::ra00297726@pucsp.edu.br::7f9d2bd7-96fe-4c99-b9b7-81fc1ac73c0c" providerId="AD" clId="Web-{9EDC0FD4-AB0E-4900-A347-A049A476C65F}" dt="2021-06-14T14:07:31.571" v="11" actId="1076"/>
          <ac:spMkLst>
            <pc:docMk/>
            <pc:sldMk cId="1128481800" sldId="306"/>
            <ac:spMk id="2" creationId="{DE6CC553-7724-45D9-8135-73A79B708446}"/>
          </ac:spMkLst>
        </pc:spChg>
      </pc:sldChg>
      <pc:sldChg chg="modSp">
        <pc:chgData name="Ana Beatriz Oliveira de Macedo" userId="S::ra00297726@pucsp.edu.br::7f9d2bd7-96fe-4c99-b9b7-81fc1ac73c0c" providerId="AD" clId="Web-{9EDC0FD4-AB0E-4900-A347-A049A476C65F}" dt="2021-06-14T14:25:16.951" v="170" actId="20577"/>
        <pc:sldMkLst>
          <pc:docMk/>
          <pc:sldMk cId="1439678973" sldId="307"/>
        </pc:sldMkLst>
        <pc:spChg chg="mod">
          <ac:chgData name="Ana Beatriz Oliveira de Macedo" userId="S::ra00297726@pucsp.edu.br::7f9d2bd7-96fe-4c99-b9b7-81fc1ac73c0c" providerId="AD" clId="Web-{9EDC0FD4-AB0E-4900-A347-A049A476C65F}" dt="2021-06-14T14:25:16.951" v="170" actId="20577"/>
          <ac:spMkLst>
            <pc:docMk/>
            <pc:sldMk cId="1439678973" sldId="307"/>
            <ac:spMk id="2" creationId="{D1F84EFF-E541-E549-8965-F3A98D5EB59F}"/>
          </ac:spMkLst>
        </pc:spChg>
      </pc:sldChg>
      <pc:sldChg chg="modSp">
        <pc:chgData name="Ana Beatriz Oliveira de Macedo" userId="S::ra00297726@pucsp.edu.br::7f9d2bd7-96fe-4c99-b9b7-81fc1ac73c0c" providerId="AD" clId="Web-{9EDC0FD4-AB0E-4900-A347-A049A476C65F}" dt="2021-06-14T14:07:56.509" v="17" actId="1076"/>
        <pc:sldMkLst>
          <pc:docMk/>
          <pc:sldMk cId="3989993133" sldId="308"/>
        </pc:sldMkLst>
        <pc:spChg chg="mod">
          <ac:chgData name="Ana Beatriz Oliveira de Macedo" userId="S::ra00297726@pucsp.edu.br::7f9d2bd7-96fe-4c99-b9b7-81fc1ac73c0c" providerId="AD" clId="Web-{9EDC0FD4-AB0E-4900-A347-A049A476C65F}" dt="2021-06-14T14:07:38.931" v="13" actId="20577"/>
          <ac:spMkLst>
            <pc:docMk/>
            <pc:sldMk cId="3989993133" sldId="308"/>
            <ac:spMk id="2" creationId="{D64BB828-7C10-4388-B56C-C12D1E162CA3}"/>
          </ac:spMkLst>
        </pc:spChg>
        <pc:picChg chg="mod">
          <ac:chgData name="Ana Beatriz Oliveira de Macedo" userId="S::ra00297726@pucsp.edu.br::7f9d2bd7-96fe-4c99-b9b7-81fc1ac73c0c" providerId="AD" clId="Web-{9EDC0FD4-AB0E-4900-A347-A049A476C65F}" dt="2021-06-14T14:07:56.509" v="17" actId="1076"/>
          <ac:picMkLst>
            <pc:docMk/>
            <pc:sldMk cId="3989993133" sldId="308"/>
            <ac:picMk id="9" creationId="{C4556097-276A-45E3-90FC-39DBD0D6FB5E}"/>
          </ac:picMkLst>
        </pc:picChg>
        <pc:picChg chg="mod">
          <ac:chgData name="Ana Beatriz Oliveira de Macedo" userId="S::ra00297726@pucsp.edu.br::7f9d2bd7-96fe-4c99-b9b7-81fc1ac73c0c" providerId="AD" clId="Web-{9EDC0FD4-AB0E-4900-A347-A049A476C65F}" dt="2021-06-14T14:07:47.400" v="15" actId="1076"/>
          <ac:picMkLst>
            <pc:docMk/>
            <pc:sldMk cId="3989993133" sldId="308"/>
            <ac:picMk id="58" creationId="{3E816771-887A-4818-8508-068B08716DA5}"/>
          </ac:picMkLst>
        </pc:picChg>
      </pc:sldChg>
      <pc:sldChg chg="modSp ord">
        <pc:chgData name="Ana Beatriz Oliveira de Macedo" userId="S::ra00297726@pucsp.edu.br::7f9d2bd7-96fe-4c99-b9b7-81fc1ac73c0c" providerId="AD" clId="Web-{9EDC0FD4-AB0E-4900-A347-A049A476C65F}" dt="2021-06-14T14:36:07.932" v="171" actId="1076"/>
        <pc:sldMkLst>
          <pc:docMk/>
          <pc:sldMk cId="1702076370" sldId="309"/>
        </pc:sldMkLst>
        <pc:spChg chg="mod">
          <ac:chgData name="Ana Beatriz Oliveira de Macedo" userId="S::ra00297726@pucsp.edu.br::7f9d2bd7-96fe-4c99-b9b7-81fc1ac73c0c" providerId="AD" clId="Web-{9EDC0FD4-AB0E-4900-A347-A049A476C65F}" dt="2021-06-14T14:36:07.932" v="171" actId="1076"/>
          <ac:spMkLst>
            <pc:docMk/>
            <pc:sldMk cId="1702076370" sldId="309"/>
            <ac:spMk id="2" creationId="{EBDCB8EE-505D-404A-82E6-5A79DA538BB1}"/>
          </ac:spMkLst>
        </pc:spChg>
      </pc:sldChg>
      <pc:sldChg chg="modSp">
        <pc:chgData name="Ana Beatriz Oliveira de Macedo" userId="S::ra00297726@pucsp.edu.br::7f9d2bd7-96fe-4c99-b9b7-81fc1ac73c0c" providerId="AD" clId="Web-{9EDC0FD4-AB0E-4900-A347-A049A476C65F}" dt="2021-06-14T14:09:55.511" v="51" actId="20577"/>
        <pc:sldMkLst>
          <pc:docMk/>
          <pc:sldMk cId="776982902" sldId="311"/>
        </pc:sldMkLst>
        <pc:spChg chg="mod">
          <ac:chgData name="Ana Beatriz Oliveira de Macedo" userId="S::ra00297726@pucsp.edu.br::7f9d2bd7-96fe-4c99-b9b7-81fc1ac73c0c" providerId="AD" clId="Web-{9EDC0FD4-AB0E-4900-A347-A049A476C65F}" dt="2021-06-14T14:07:10.915" v="5" actId="20577"/>
          <ac:spMkLst>
            <pc:docMk/>
            <pc:sldMk cId="776982902" sldId="311"/>
            <ac:spMk id="5" creationId="{6EE60E6A-D5C4-4A6C-8952-427C4213AF27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09:55.511" v="51" actId="20577"/>
          <ac:spMkLst>
            <pc:docMk/>
            <pc:sldMk cId="776982902" sldId="311"/>
            <ac:spMk id="7" creationId="{DFF43E38-413C-4C75-83FB-8A48DE20B3DB}"/>
          </ac:spMkLst>
        </pc:spChg>
      </pc:sldChg>
      <pc:sldChg chg="delSp modSp">
        <pc:chgData name="Ana Beatriz Oliveira de Macedo" userId="S::ra00297726@pucsp.edu.br::7f9d2bd7-96fe-4c99-b9b7-81fc1ac73c0c" providerId="AD" clId="Web-{9EDC0FD4-AB0E-4900-A347-A049A476C65F}" dt="2021-06-14T14:10:29.309" v="58"/>
        <pc:sldMkLst>
          <pc:docMk/>
          <pc:sldMk cId="242030022" sldId="312"/>
        </pc:sldMkLst>
        <pc:spChg chg="mod">
          <ac:chgData name="Ana Beatriz Oliveira de Macedo" userId="S::ra00297726@pucsp.edu.br::7f9d2bd7-96fe-4c99-b9b7-81fc1ac73c0c" providerId="AD" clId="Web-{9EDC0FD4-AB0E-4900-A347-A049A476C65F}" dt="2021-06-14T14:09:39.230" v="43" actId="20577"/>
          <ac:spMkLst>
            <pc:docMk/>
            <pc:sldMk cId="242030022" sldId="312"/>
            <ac:spMk id="7" creationId="{A1D4738E-36E7-4410-9C3A-2A7244BDCBD2}"/>
          </ac:spMkLst>
        </pc:spChg>
        <pc:spChg chg="mod">
          <ac:chgData name="Ana Beatriz Oliveira de Macedo" userId="S::ra00297726@pucsp.edu.br::7f9d2bd7-96fe-4c99-b9b7-81fc1ac73c0c" providerId="AD" clId="Web-{9EDC0FD4-AB0E-4900-A347-A049A476C65F}" dt="2021-06-14T14:08:09.478" v="18" actId="20577"/>
          <ac:spMkLst>
            <pc:docMk/>
            <pc:sldMk cId="242030022" sldId="312"/>
            <ac:spMk id="12" creationId="{31B0C882-C691-40E9-80F3-C46B8271C3B4}"/>
          </ac:spMkLst>
        </pc:spChg>
        <pc:spChg chg="del mod">
          <ac:chgData name="Ana Beatriz Oliveira de Macedo" userId="S::ra00297726@pucsp.edu.br::7f9d2bd7-96fe-4c99-b9b7-81fc1ac73c0c" providerId="AD" clId="Web-{9EDC0FD4-AB0E-4900-A347-A049A476C65F}" dt="2021-06-14T14:10:05.402" v="54"/>
          <ac:spMkLst>
            <pc:docMk/>
            <pc:sldMk cId="242030022" sldId="312"/>
            <ac:spMk id="13" creationId="{69D53940-1D9F-4A78-ACD2-B635F19DD79E}"/>
          </ac:spMkLst>
        </pc:spChg>
        <pc:picChg chg="mod modCrop">
          <ac:chgData name="Ana Beatriz Oliveira de Macedo" userId="S::ra00297726@pucsp.edu.br::7f9d2bd7-96fe-4c99-b9b7-81fc1ac73c0c" providerId="AD" clId="Web-{9EDC0FD4-AB0E-4900-A347-A049A476C65F}" dt="2021-06-14T14:10:29.309" v="58"/>
          <ac:picMkLst>
            <pc:docMk/>
            <pc:sldMk cId="242030022" sldId="312"/>
            <ac:picMk id="4" creationId="{90350BFB-130E-49C3-ADCA-7881DA80936A}"/>
          </ac:picMkLst>
        </pc:picChg>
      </pc:sldChg>
      <pc:sldChg chg="modSp ord">
        <pc:chgData name="Ana Beatriz Oliveira de Macedo" userId="S::ra00297726@pucsp.edu.br::7f9d2bd7-96fe-4c99-b9b7-81fc1ac73c0c" providerId="AD" clId="Web-{9EDC0FD4-AB0E-4900-A347-A049A476C65F}" dt="2021-06-14T14:11:28.154" v="64" actId="20577"/>
        <pc:sldMkLst>
          <pc:docMk/>
          <pc:sldMk cId="1290237802" sldId="313"/>
        </pc:sldMkLst>
        <pc:spChg chg="mod">
          <ac:chgData name="Ana Beatriz Oliveira de Macedo" userId="S::ra00297726@pucsp.edu.br::7f9d2bd7-96fe-4c99-b9b7-81fc1ac73c0c" providerId="AD" clId="Web-{9EDC0FD4-AB0E-4900-A347-A049A476C65F}" dt="2021-06-14T14:11:28.154" v="64" actId="20577"/>
          <ac:spMkLst>
            <pc:docMk/>
            <pc:sldMk cId="1290237802" sldId="313"/>
            <ac:spMk id="4" creationId="{723E5300-3B9D-4646-ADA5-E5F74B2DA5F5}"/>
          </ac:spMkLst>
        </pc:spChg>
      </pc:sldChg>
      <pc:sldChg chg="modSp">
        <pc:chgData name="Ana Beatriz Oliveira de Macedo" userId="S::ra00297726@pucsp.edu.br::7f9d2bd7-96fe-4c99-b9b7-81fc1ac73c0c" providerId="AD" clId="Web-{9EDC0FD4-AB0E-4900-A347-A049A476C65F}" dt="2021-06-14T14:25:06.888" v="169" actId="20577"/>
        <pc:sldMkLst>
          <pc:docMk/>
          <pc:sldMk cId="2418182222" sldId="314"/>
        </pc:sldMkLst>
        <pc:spChg chg="mod">
          <ac:chgData name="Ana Beatriz Oliveira de Macedo" userId="S::ra00297726@pucsp.edu.br::7f9d2bd7-96fe-4c99-b9b7-81fc1ac73c0c" providerId="AD" clId="Web-{9EDC0FD4-AB0E-4900-A347-A049A476C65F}" dt="2021-06-14T14:25:06.888" v="169" actId="20577"/>
          <ac:spMkLst>
            <pc:docMk/>
            <pc:sldMk cId="2418182222" sldId="314"/>
            <ac:spMk id="2" creationId="{615CA6A9-15B7-4977-A0AB-A344DCC1B2B0}"/>
          </ac:spMkLst>
        </pc:spChg>
      </pc:sldChg>
      <pc:sldChg chg="modSp">
        <pc:chgData name="Ana Beatriz Oliveira de Macedo" userId="S::ra00297726@pucsp.edu.br::7f9d2bd7-96fe-4c99-b9b7-81fc1ac73c0c" providerId="AD" clId="Web-{9EDC0FD4-AB0E-4900-A347-A049A476C65F}" dt="2021-06-14T14:22:52.198" v="164" actId="1076"/>
        <pc:sldMkLst>
          <pc:docMk/>
          <pc:sldMk cId="420008517" sldId="315"/>
        </pc:sldMkLst>
        <pc:spChg chg="mod">
          <ac:chgData name="Ana Beatriz Oliveira de Macedo" userId="S::ra00297726@pucsp.edu.br::7f9d2bd7-96fe-4c99-b9b7-81fc1ac73c0c" providerId="AD" clId="Web-{9EDC0FD4-AB0E-4900-A347-A049A476C65F}" dt="2021-06-14T14:22:52.198" v="164" actId="1076"/>
          <ac:spMkLst>
            <pc:docMk/>
            <pc:sldMk cId="420008517" sldId="315"/>
            <ac:spMk id="4" creationId="{E1A640DF-E7A7-4E38-96ED-AE9EF2D9C9FD}"/>
          </ac:spMkLst>
        </pc:spChg>
      </pc:sldChg>
      <pc:sldChg chg="del">
        <pc:chgData name="Ana Beatriz Oliveira de Macedo" userId="S::ra00297726@pucsp.edu.br::7f9d2bd7-96fe-4c99-b9b7-81fc1ac73c0c" providerId="AD" clId="Web-{9EDC0FD4-AB0E-4900-A347-A049A476C65F}" dt="2021-06-14T14:11:19.747" v="63"/>
        <pc:sldMkLst>
          <pc:docMk/>
          <pc:sldMk cId="1288075844" sldId="317"/>
        </pc:sldMkLst>
      </pc:sldChg>
      <pc:sldChg chg="del">
        <pc:chgData name="Ana Beatriz Oliveira de Macedo" userId="S::ra00297726@pucsp.edu.br::7f9d2bd7-96fe-4c99-b9b7-81fc1ac73c0c" providerId="AD" clId="Web-{9EDC0FD4-AB0E-4900-A347-A049A476C65F}" dt="2021-06-14T14:11:16.029" v="62"/>
        <pc:sldMkLst>
          <pc:docMk/>
          <pc:sldMk cId="3303451310" sldId="318"/>
        </pc:sldMkLst>
      </pc:sldChg>
    </pc:docChg>
  </pc:docChgLst>
  <pc:docChgLst>
    <pc:chgData name="Bruna Bellini Faria" userId="S::ra00297746@pucsp.edu.br::3ad4039a-a55d-4371-87ee-8456d6fb597d" providerId="AD" clId="Web-{2DDCC89F-1077-0000-AD48-2BBE64028477}"/>
    <pc:docChg chg="addSld delSld modSld">
      <pc:chgData name="Bruna Bellini Faria" userId="S::ra00297746@pucsp.edu.br::3ad4039a-a55d-4371-87ee-8456d6fb597d" providerId="AD" clId="Web-{2DDCC89F-1077-0000-AD48-2BBE64028477}" dt="2021-05-17T18:37:19.188" v="11"/>
      <pc:docMkLst>
        <pc:docMk/>
      </pc:docMkLst>
      <pc:sldChg chg="del">
        <pc:chgData name="Bruna Bellini Faria" userId="S::ra00297746@pucsp.edu.br::3ad4039a-a55d-4371-87ee-8456d6fb597d" providerId="AD" clId="Web-{2DDCC89F-1077-0000-AD48-2BBE64028477}" dt="2021-05-17T18:36:55.766" v="9"/>
        <pc:sldMkLst>
          <pc:docMk/>
          <pc:sldMk cId="0" sldId="272"/>
        </pc:sldMkLst>
      </pc:sldChg>
      <pc:sldChg chg="del">
        <pc:chgData name="Bruna Bellini Faria" userId="S::ra00297746@pucsp.edu.br::3ad4039a-a55d-4371-87ee-8456d6fb597d" providerId="AD" clId="Web-{2DDCC89F-1077-0000-AD48-2BBE64028477}" dt="2021-05-17T18:37:19.188" v="11"/>
        <pc:sldMkLst>
          <pc:docMk/>
          <pc:sldMk cId="0" sldId="304"/>
        </pc:sldMkLst>
      </pc:sldChg>
      <pc:sldChg chg="del">
        <pc:chgData name="Bruna Bellini Faria" userId="S::ra00297746@pucsp.edu.br::3ad4039a-a55d-4371-87ee-8456d6fb597d" providerId="AD" clId="Web-{2DDCC89F-1077-0000-AD48-2BBE64028477}" dt="2021-05-17T18:37:06.406" v="10"/>
        <pc:sldMkLst>
          <pc:docMk/>
          <pc:sldMk cId="1128481800" sldId="306"/>
        </pc:sldMkLst>
      </pc:sldChg>
      <pc:sldChg chg="delSp new del">
        <pc:chgData name="Bruna Bellini Faria" userId="S::ra00297746@pucsp.edu.br::3ad4039a-a55d-4371-87ee-8456d6fb597d" providerId="AD" clId="Web-{2DDCC89F-1077-0000-AD48-2BBE64028477}" dt="2021-05-17T18:30:16.240" v="4"/>
        <pc:sldMkLst>
          <pc:docMk/>
          <pc:sldMk cId="1784748681" sldId="309"/>
        </pc:sldMkLst>
        <pc:spChg chg="del">
          <ac:chgData name="Bruna Bellini Faria" userId="S::ra00297746@pucsp.edu.br::3ad4039a-a55d-4371-87ee-8456d6fb597d" providerId="AD" clId="Web-{2DDCC89F-1077-0000-AD48-2BBE64028477}" dt="2021-05-17T18:29:34.114" v="1"/>
          <ac:spMkLst>
            <pc:docMk/>
            <pc:sldMk cId="1784748681" sldId="309"/>
            <ac:spMk id="2" creationId="{F8E1A66E-E691-4492-899F-0E24B2C0B8BA}"/>
          </ac:spMkLst>
        </pc:spChg>
        <pc:spChg chg="del">
          <ac:chgData name="Bruna Bellini Faria" userId="S::ra00297746@pucsp.edu.br::3ad4039a-a55d-4371-87ee-8456d6fb597d" providerId="AD" clId="Web-{2DDCC89F-1077-0000-AD48-2BBE64028477}" dt="2021-05-17T18:29:36.379" v="2"/>
          <ac:spMkLst>
            <pc:docMk/>
            <pc:sldMk cId="1784748681" sldId="309"/>
            <ac:spMk id="3" creationId="{D98CFC58-BE81-447C-958E-830EC24111A7}"/>
          </ac:spMkLst>
        </pc:spChg>
      </pc:sldChg>
      <pc:sldChg chg="delSp new del">
        <pc:chgData name="Bruna Bellini Faria" userId="S::ra00297746@pucsp.edu.br::3ad4039a-a55d-4371-87ee-8456d6fb597d" providerId="AD" clId="Web-{2DDCC89F-1077-0000-AD48-2BBE64028477}" dt="2021-05-17T18:36:41.546" v="8"/>
        <pc:sldMkLst>
          <pc:docMk/>
          <pc:sldMk cId="3631436360" sldId="310"/>
        </pc:sldMkLst>
        <pc:spChg chg="del">
          <ac:chgData name="Bruna Bellini Faria" userId="S::ra00297746@pucsp.edu.br::3ad4039a-a55d-4371-87ee-8456d6fb597d" providerId="AD" clId="Web-{2DDCC89F-1077-0000-AD48-2BBE64028477}" dt="2021-05-17T18:30:20.927" v="6"/>
          <ac:spMkLst>
            <pc:docMk/>
            <pc:sldMk cId="3631436360" sldId="310"/>
            <ac:spMk id="2" creationId="{BBF90E07-D55E-434D-9184-F42FEAB12A2F}"/>
          </ac:spMkLst>
        </pc:spChg>
        <pc:spChg chg="del">
          <ac:chgData name="Bruna Bellini Faria" userId="S::ra00297746@pucsp.edu.br::3ad4039a-a55d-4371-87ee-8456d6fb597d" providerId="AD" clId="Web-{2DDCC89F-1077-0000-AD48-2BBE64028477}" dt="2021-05-17T18:30:20.271" v="5"/>
          <ac:spMkLst>
            <pc:docMk/>
            <pc:sldMk cId="3631436360" sldId="310"/>
            <ac:spMk id="3" creationId="{6B4ABD22-E9EE-4BD4-8980-44CBBE6EF45F}"/>
          </ac:spMkLst>
        </pc:spChg>
        <pc:spChg chg="del">
          <ac:chgData name="Bruna Bellini Faria" userId="S::ra00297746@pucsp.edu.br::3ad4039a-a55d-4371-87ee-8456d6fb597d" providerId="AD" clId="Web-{2DDCC89F-1077-0000-AD48-2BBE64028477}" dt="2021-05-17T18:30:22.693" v="7"/>
          <ac:spMkLst>
            <pc:docMk/>
            <pc:sldMk cId="3631436360" sldId="310"/>
            <ac:spMk id="4" creationId="{4B5CF186-ED46-4A02-90C4-AF848F3EC72C}"/>
          </ac:spMkLst>
        </pc:spChg>
      </pc:sldChg>
    </pc:docChg>
  </pc:docChgLst>
  <pc:docChgLst>
    <pc:chgData name="Ana Beatriz Oliveira de Macedo" userId="S::ra00297726@pucsp.edu.br::7f9d2bd7-96fe-4c99-b9b7-81fc1ac73c0c" providerId="AD" clId="Web-{EC6C9DAC-84C2-4873-94D0-5978519B20D3}"/>
    <pc:docChg chg="modSld sldOrd">
      <pc:chgData name="Ana Beatriz Oliveira de Macedo" userId="S::ra00297726@pucsp.edu.br::7f9d2bd7-96fe-4c99-b9b7-81fc1ac73c0c" providerId="AD" clId="Web-{EC6C9DAC-84C2-4873-94D0-5978519B20D3}" dt="2021-06-14T19:22:15.203" v="17" actId="1076"/>
      <pc:docMkLst>
        <pc:docMk/>
      </pc:docMkLst>
      <pc:sldChg chg="ord">
        <pc:chgData name="Ana Beatriz Oliveira de Macedo" userId="S::ra00297726@pucsp.edu.br::7f9d2bd7-96fe-4c99-b9b7-81fc1ac73c0c" providerId="AD" clId="Web-{EC6C9DAC-84C2-4873-94D0-5978519B20D3}" dt="2021-06-14T19:12:01.172" v="0"/>
        <pc:sldMkLst>
          <pc:docMk/>
          <pc:sldMk cId="1128481800" sldId="306"/>
        </pc:sldMkLst>
      </pc:sldChg>
      <pc:sldChg chg="addSp modSp ord">
        <pc:chgData name="Ana Beatriz Oliveira de Macedo" userId="S::ra00297726@pucsp.edu.br::7f9d2bd7-96fe-4c99-b9b7-81fc1ac73c0c" providerId="AD" clId="Web-{EC6C9DAC-84C2-4873-94D0-5978519B20D3}" dt="2021-06-14T19:22:15.203" v="17" actId="1076"/>
        <pc:sldMkLst>
          <pc:docMk/>
          <pc:sldMk cId="3989993133" sldId="308"/>
        </pc:sldMkLst>
        <pc:picChg chg="add mod">
          <ac:chgData name="Ana Beatriz Oliveira de Macedo" userId="S::ra00297726@pucsp.edu.br::7f9d2bd7-96fe-4c99-b9b7-81fc1ac73c0c" providerId="AD" clId="Web-{EC6C9DAC-84C2-4873-94D0-5978519B20D3}" dt="2021-06-14T19:22:03.655" v="14" actId="1076"/>
          <ac:picMkLst>
            <pc:docMk/>
            <pc:sldMk cId="3989993133" sldId="308"/>
            <ac:picMk id="4" creationId="{B100C3B1-030D-41BC-93EC-11AC935C8382}"/>
          </ac:picMkLst>
        </pc:picChg>
        <pc:picChg chg="add mod">
          <ac:chgData name="Ana Beatriz Oliveira de Macedo" userId="S::ra00297726@pucsp.edu.br::7f9d2bd7-96fe-4c99-b9b7-81fc1ac73c0c" providerId="AD" clId="Web-{EC6C9DAC-84C2-4873-94D0-5978519B20D3}" dt="2021-06-14T19:22:15.203" v="17" actId="1076"/>
          <ac:picMkLst>
            <pc:docMk/>
            <pc:sldMk cId="3989993133" sldId="308"/>
            <ac:picMk id="5" creationId="{5F157ADE-DFB5-4F30-A233-0BEF467F8C44}"/>
          </ac:picMkLst>
        </pc:picChg>
        <pc:picChg chg="mod">
          <ac:chgData name="Ana Beatriz Oliveira de Macedo" userId="S::ra00297726@pucsp.edu.br::7f9d2bd7-96fe-4c99-b9b7-81fc1ac73c0c" providerId="AD" clId="Web-{EC6C9DAC-84C2-4873-94D0-5978519B20D3}" dt="2021-06-14T19:22:05.124" v="15" actId="1076"/>
          <ac:picMkLst>
            <pc:docMk/>
            <pc:sldMk cId="3989993133" sldId="308"/>
            <ac:picMk id="58" creationId="{3E816771-887A-4818-8508-068B08716DA5}"/>
          </ac:picMkLst>
        </pc:picChg>
      </pc:sldChg>
      <pc:sldChg chg="delSp modSp ord">
        <pc:chgData name="Ana Beatriz Oliveira de Macedo" userId="S::ra00297726@pucsp.edu.br::7f9d2bd7-96fe-4c99-b9b7-81fc1ac73c0c" providerId="AD" clId="Web-{EC6C9DAC-84C2-4873-94D0-5978519B20D3}" dt="2021-06-14T19:18:22.494" v="11" actId="1076"/>
        <pc:sldMkLst>
          <pc:docMk/>
          <pc:sldMk cId="1702076370" sldId="309"/>
        </pc:sldMkLst>
        <pc:spChg chg="mod">
          <ac:chgData name="Ana Beatriz Oliveira de Macedo" userId="S::ra00297726@pucsp.edu.br::7f9d2bd7-96fe-4c99-b9b7-81fc1ac73c0c" providerId="AD" clId="Web-{EC6C9DAC-84C2-4873-94D0-5978519B20D3}" dt="2021-06-14T19:12:25.766" v="3" actId="1076"/>
          <ac:spMkLst>
            <pc:docMk/>
            <pc:sldMk cId="1702076370" sldId="309"/>
            <ac:spMk id="2" creationId="{EBDCB8EE-505D-404A-82E6-5A79DA538BB1}"/>
          </ac:spMkLst>
        </pc:spChg>
        <pc:spChg chg="del">
          <ac:chgData name="Ana Beatriz Oliveira de Macedo" userId="S::ra00297726@pucsp.edu.br::7f9d2bd7-96fe-4c99-b9b7-81fc1ac73c0c" providerId="AD" clId="Web-{EC6C9DAC-84C2-4873-94D0-5978519B20D3}" dt="2021-06-14T19:12:22.516" v="2"/>
          <ac:spMkLst>
            <pc:docMk/>
            <pc:sldMk cId="1702076370" sldId="309"/>
            <ac:spMk id="5" creationId="{76D03F35-0015-4734-81A7-C0E2333F12D1}"/>
          </ac:spMkLst>
        </pc:spChg>
        <pc:picChg chg="mod">
          <ac:chgData name="Ana Beatriz Oliveira de Macedo" userId="S::ra00297726@pucsp.edu.br::7f9d2bd7-96fe-4c99-b9b7-81fc1ac73c0c" providerId="AD" clId="Web-{EC6C9DAC-84C2-4873-94D0-5978519B20D3}" dt="2021-06-14T19:18:22.494" v="11" actId="1076"/>
          <ac:picMkLst>
            <pc:docMk/>
            <pc:sldMk cId="1702076370" sldId="309"/>
            <ac:picMk id="3" creationId="{0719244D-EE08-4346-9545-10A1A6FB88FD}"/>
          </ac:picMkLst>
        </pc:picChg>
        <pc:picChg chg="del mod">
          <ac:chgData name="Ana Beatriz Oliveira de Macedo" userId="S::ra00297726@pucsp.edu.br::7f9d2bd7-96fe-4c99-b9b7-81fc1ac73c0c" providerId="AD" clId="Web-{EC6C9DAC-84C2-4873-94D0-5978519B20D3}" dt="2021-06-14T19:18:15.009" v="6"/>
          <ac:picMkLst>
            <pc:docMk/>
            <pc:sldMk cId="1702076370" sldId="309"/>
            <ac:picMk id="4" creationId="{24C8CB80-0081-4400-9D4F-F3AFE38E145D}"/>
          </ac:picMkLst>
        </pc:picChg>
      </pc:sldChg>
    </pc:docChg>
  </pc:docChgLst>
  <pc:docChgLst>
    <pc:chgData name="Ana Beatriz Oliveira de Macedo" userId="S::ra00297726@pucsp.edu.br::7f9d2bd7-96fe-4c99-b9b7-81fc1ac73c0c" providerId="AD" clId="Web-{559FD344-EC41-486F-B112-5CB9020D436A}"/>
    <pc:docChg chg="modSld">
      <pc:chgData name="Ana Beatriz Oliveira de Macedo" userId="S::ra00297726@pucsp.edu.br::7f9d2bd7-96fe-4c99-b9b7-81fc1ac73c0c" providerId="AD" clId="Web-{559FD344-EC41-486F-B112-5CB9020D436A}" dt="2021-05-13T16:51:54.109" v="2"/>
      <pc:docMkLst>
        <pc:docMk/>
      </pc:docMkLst>
      <pc:sldChg chg="addSp delSp modSp">
        <pc:chgData name="Ana Beatriz Oliveira de Macedo" userId="S::ra00297726@pucsp.edu.br::7f9d2bd7-96fe-4c99-b9b7-81fc1ac73c0c" providerId="AD" clId="Web-{559FD344-EC41-486F-B112-5CB9020D436A}" dt="2021-05-13T16:51:54.109" v="2"/>
        <pc:sldMkLst>
          <pc:docMk/>
          <pc:sldMk cId="0" sldId="257"/>
        </pc:sldMkLst>
        <pc:spChg chg="add del mod">
          <ac:chgData name="Ana Beatriz Oliveira de Macedo" userId="S::ra00297726@pucsp.edu.br::7f9d2bd7-96fe-4c99-b9b7-81fc1ac73c0c" providerId="AD" clId="Web-{559FD344-EC41-486F-B112-5CB9020D436A}" dt="2021-05-13T16:51:54.109" v="2"/>
          <ac:spMkLst>
            <pc:docMk/>
            <pc:sldMk cId="0" sldId="257"/>
            <ac:spMk id="2" creationId="{3F23BE77-891B-41DE-B6AD-60AB84B9AE85}"/>
          </ac:spMkLst>
        </pc:spChg>
      </pc:sldChg>
    </pc:docChg>
  </pc:docChgLst>
  <pc:docChgLst>
    <pc:chgData name="Ana Beatriz Oliveira de Macedo" userId="S::ra00297726@pucsp.edu.br::7f9d2bd7-96fe-4c99-b9b7-81fc1ac73c0c" providerId="AD" clId="Web-{7F62B13A-F81D-40C6-A907-50FFA4E8A9FB}"/>
    <pc:docChg chg="modSld">
      <pc:chgData name="Ana Beatriz Oliveira de Macedo" userId="S::ra00297726@pucsp.edu.br::7f9d2bd7-96fe-4c99-b9b7-81fc1ac73c0c" providerId="AD" clId="Web-{7F62B13A-F81D-40C6-A907-50FFA4E8A9FB}" dt="2021-06-03T23:53:29.307" v="11" actId="20577"/>
      <pc:docMkLst>
        <pc:docMk/>
      </pc:docMkLst>
      <pc:sldChg chg="modSp">
        <pc:chgData name="Ana Beatriz Oliveira de Macedo" userId="S::ra00297726@pucsp.edu.br::7f9d2bd7-96fe-4c99-b9b7-81fc1ac73c0c" providerId="AD" clId="Web-{7F62B13A-F81D-40C6-A907-50FFA4E8A9FB}" dt="2021-06-03T23:53:29.307" v="11" actId="20577"/>
        <pc:sldMkLst>
          <pc:docMk/>
          <pc:sldMk cId="0" sldId="268"/>
        </pc:sldMkLst>
        <pc:spChg chg="mod">
          <ac:chgData name="Ana Beatriz Oliveira de Macedo" userId="S::ra00297726@pucsp.edu.br::7f9d2bd7-96fe-4c99-b9b7-81fc1ac73c0c" providerId="AD" clId="Web-{7F62B13A-F81D-40C6-A907-50FFA4E8A9FB}" dt="2021-06-03T23:53:29.307" v="11" actId="20577"/>
          <ac:spMkLst>
            <pc:docMk/>
            <pc:sldMk cId="0" sldId="268"/>
            <ac:spMk id="2485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7F62B13A-F81D-40C6-A907-50FFA4E8A9FB}" dt="2021-06-03T23:52:45.353" v="1" actId="14100"/>
        <pc:sldMkLst>
          <pc:docMk/>
          <pc:sldMk cId="1702076370" sldId="309"/>
        </pc:sldMkLst>
        <pc:picChg chg="mod">
          <ac:chgData name="Ana Beatriz Oliveira de Macedo" userId="S::ra00297726@pucsp.edu.br::7f9d2bd7-96fe-4c99-b9b7-81fc1ac73c0c" providerId="AD" clId="Web-{7F62B13A-F81D-40C6-A907-50FFA4E8A9FB}" dt="2021-06-03T23:52:45.353" v="1" actId="14100"/>
          <ac:picMkLst>
            <pc:docMk/>
            <pc:sldMk cId="1702076370" sldId="309"/>
            <ac:picMk id="3" creationId="{0719244D-EE08-4346-9545-10A1A6FB88FD}"/>
          </ac:picMkLst>
        </pc:picChg>
        <pc:picChg chg="mod">
          <ac:chgData name="Ana Beatriz Oliveira de Macedo" userId="S::ra00297726@pucsp.edu.br::7f9d2bd7-96fe-4c99-b9b7-81fc1ac73c0c" providerId="AD" clId="Web-{7F62B13A-F81D-40C6-A907-50FFA4E8A9FB}" dt="2021-06-03T23:52:41.588" v="0" actId="14100"/>
          <ac:picMkLst>
            <pc:docMk/>
            <pc:sldMk cId="1702076370" sldId="309"/>
            <ac:picMk id="4" creationId="{24C8CB80-0081-4400-9D4F-F3AFE38E145D}"/>
          </ac:picMkLst>
        </pc:picChg>
      </pc:sldChg>
      <pc:sldChg chg="modSp">
        <pc:chgData name="Ana Beatriz Oliveira de Macedo" userId="S::ra00297726@pucsp.edu.br::7f9d2bd7-96fe-4c99-b9b7-81fc1ac73c0c" providerId="AD" clId="Web-{7F62B13A-F81D-40C6-A907-50FFA4E8A9FB}" dt="2021-06-03T23:53:04.385" v="4" actId="20577"/>
        <pc:sldMkLst>
          <pc:docMk/>
          <pc:sldMk cId="2418182222" sldId="314"/>
        </pc:sldMkLst>
        <pc:spChg chg="mod">
          <ac:chgData name="Ana Beatriz Oliveira de Macedo" userId="S::ra00297726@pucsp.edu.br::7f9d2bd7-96fe-4c99-b9b7-81fc1ac73c0c" providerId="AD" clId="Web-{7F62B13A-F81D-40C6-A907-50FFA4E8A9FB}" dt="2021-06-03T23:53:04.385" v="4" actId="20577"/>
          <ac:spMkLst>
            <pc:docMk/>
            <pc:sldMk cId="2418182222" sldId="314"/>
            <ac:spMk id="2" creationId="{615CA6A9-15B7-4977-A0AB-A344DCC1B2B0}"/>
          </ac:spMkLst>
        </pc:spChg>
      </pc:sldChg>
    </pc:docChg>
  </pc:docChgLst>
  <pc:docChgLst>
    <pc:chgData name="Ana Beatriz Oliveira de Macedo" userId="S::ra00297726@pucsp.edu.br::7f9d2bd7-96fe-4c99-b9b7-81fc1ac73c0c" providerId="AD" clId="Web-{DCD3201B-8F70-4F51-A602-6B4B2DF29634}"/>
    <pc:docChg chg="modSld">
      <pc:chgData name="Ana Beatriz Oliveira de Macedo" userId="S::ra00297726@pucsp.edu.br::7f9d2bd7-96fe-4c99-b9b7-81fc1ac73c0c" providerId="AD" clId="Web-{DCD3201B-8F70-4F51-A602-6B4B2DF29634}" dt="2021-06-08T14:35:58.472" v="560" actId="20577"/>
      <pc:docMkLst>
        <pc:docMk/>
      </pc:docMkLst>
      <pc:sldChg chg="modSp">
        <pc:chgData name="Ana Beatriz Oliveira de Macedo" userId="S::ra00297726@pucsp.edu.br::7f9d2bd7-96fe-4c99-b9b7-81fc1ac73c0c" providerId="AD" clId="Web-{DCD3201B-8F70-4F51-A602-6B4B2DF29634}" dt="2021-06-08T14:25:06.349" v="307" actId="1076"/>
        <pc:sldMkLst>
          <pc:docMk/>
          <pc:sldMk cId="0" sldId="265"/>
        </pc:sldMkLst>
        <pc:spChg chg="mod">
          <ac:chgData name="Ana Beatriz Oliveira de Macedo" userId="S::ra00297726@pucsp.edu.br::7f9d2bd7-96fe-4c99-b9b7-81fc1ac73c0c" providerId="AD" clId="Web-{DCD3201B-8F70-4F51-A602-6B4B2DF29634}" dt="2021-06-08T14:25:06.349" v="307" actId="1076"/>
          <ac:spMkLst>
            <pc:docMk/>
            <pc:sldMk cId="0" sldId="265"/>
            <ac:spMk id="2331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DCD3201B-8F70-4F51-A602-6B4B2DF29634}" dt="2021-06-08T14:23:13.816" v="192" actId="1076"/>
          <ac:spMkLst>
            <pc:docMk/>
            <pc:sldMk cId="0" sldId="265"/>
            <ac:spMk id="2333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DCD3201B-8F70-4F51-A602-6B4B2DF29634}" dt="2021-06-08T14:30:26.699" v="444" actId="20577"/>
        <pc:sldMkLst>
          <pc:docMk/>
          <pc:sldMk cId="242030022" sldId="312"/>
        </pc:sldMkLst>
        <pc:spChg chg="mod">
          <ac:chgData name="Ana Beatriz Oliveira de Macedo" userId="S::ra00297726@pucsp.edu.br::7f9d2bd7-96fe-4c99-b9b7-81fc1ac73c0c" providerId="AD" clId="Web-{DCD3201B-8F70-4F51-A602-6B4B2DF29634}" dt="2021-06-08T14:30:26.699" v="444" actId="20577"/>
          <ac:spMkLst>
            <pc:docMk/>
            <pc:sldMk cId="242030022" sldId="312"/>
            <ac:spMk id="7" creationId="{A1D4738E-36E7-4410-9C3A-2A7244BDCBD2}"/>
          </ac:spMkLst>
        </pc:spChg>
      </pc:sldChg>
      <pc:sldChg chg="addSp modSp">
        <pc:chgData name="Ana Beatriz Oliveira de Macedo" userId="S::ra00297726@pucsp.edu.br::7f9d2bd7-96fe-4c99-b9b7-81fc1ac73c0c" providerId="AD" clId="Web-{DCD3201B-8F70-4F51-A602-6B4B2DF29634}" dt="2021-06-08T14:35:58.472" v="560" actId="20577"/>
        <pc:sldMkLst>
          <pc:docMk/>
          <pc:sldMk cId="1290237802" sldId="313"/>
        </pc:sldMkLst>
        <pc:spChg chg="mod">
          <ac:chgData name="Ana Beatriz Oliveira de Macedo" userId="S::ra00297726@pucsp.edu.br::7f9d2bd7-96fe-4c99-b9b7-81fc1ac73c0c" providerId="AD" clId="Web-{DCD3201B-8F70-4F51-A602-6B4B2DF29634}" dt="2021-06-08T14:31:50.498" v="454" actId="20577"/>
          <ac:spMkLst>
            <pc:docMk/>
            <pc:sldMk cId="1290237802" sldId="313"/>
            <ac:spMk id="2" creationId="{615CA6A9-15B7-4977-A0AB-A344DCC1B2B0}"/>
          </ac:spMkLst>
        </pc:spChg>
        <pc:spChg chg="add mod">
          <ac:chgData name="Ana Beatriz Oliveira de Macedo" userId="S::ra00297726@pucsp.edu.br::7f9d2bd7-96fe-4c99-b9b7-81fc1ac73c0c" providerId="AD" clId="Web-{DCD3201B-8F70-4F51-A602-6B4B2DF29634}" dt="2021-06-08T14:35:58.472" v="560" actId="20577"/>
          <ac:spMkLst>
            <pc:docMk/>
            <pc:sldMk cId="1290237802" sldId="313"/>
            <ac:spMk id="3" creationId="{6D7F9761-D6A0-4DBF-8C75-3BCA543AE06E}"/>
          </ac:spMkLst>
        </pc:spChg>
      </pc:sldChg>
    </pc:docChg>
  </pc:docChgLst>
  <pc:docChgLst>
    <pc:chgData name="Bruna Bellini Faria" userId="S::ra00297746@pucsp.edu.br::3ad4039a-a55d-4371-87ee-8456d6fb597d" providerId="AD" clId="Web-{3292C69F-D087-0000-BBE1-6F71AB8A6601}"/>
    <pc:docChg chg="modSld">
      <pc:chgData name="Bruna Bellini Faria" userId="S::ra00297746@pucsp.edu.br::3ad4039a-a55d-4371-87ee-8456d6fb597d" providerId="AD" clId="Web-{3292C69F-D087-0000-BBE1-6F71AB8A6601}" dt="2021-05-10T15:50:20.850" v="8" actId="20577"/>
      <pc:docMkLst>
        <pc:docMk/>
      </pc:docMkLst>
      <pc:sldChg chg="modSp">
        <pc:chgData name="Bruna Bellini Faria" userId="S::ra00297746@pucsp.edu.br::3ad4039a-a55d-4371-87ee-8456d6fb597d" providerId="AD" clId="Web-{3292C69F-D087-0000-BBE1-6F71AB8A6601}" dt="2021-05-10T15:48:15.129" v="5" actId="1076"/>
        <pc:sldMkLst>
          <pc:docMk/>
          <pc:sldMk cId="0" sldId="256"/>
        </pc:sldMkLst>
        <pc:spChg chg="mod">
          <ac:chgData name="Bruna Bellini Faria" userId="S::ra00297746@pucsp.edu.br::3ad4039a-a55d-4371-87ee-8456d6fb597d" providerId="AD" clId="Web-{3292C69F-D087-0000-BBE1-6F71AB8A6601}" dt="2021-05-10T15:48:15.129" v="5" actId="1076"/>
          <ac:spMkLst>
            <pc:docMk/>
            <pc:sldMk cId="0" sldId="256"/>
            <ac:spMk id="1744" creationId="{00000000-0000-0000-0000-000000000000}"/>
          </ac:spMkLst>
        </pc:spChg>
      </pc:sldChg>
      <pc:sldChg chg="modSp">
        <pc:chgData name="Bruna Bellini Faria" userId="S::ra00297746@pucsp.edu.br::3ad4039a-a55d-4371-87ee-8456d6fb597d" providerId="AD" clId="Web-{3292C69F-D087-0000-BBE1-6F71AB8A6601}" dt="2021-05-10T15:50:20.850" v="8" actId="20577"/>
        <pc:sldMkLst>
          <pc:docMk/>
          <pc:sldMk cId="0" sldId="257"/>
        </pc:sldMkLst>
        <pc:spChg chg="mod">
          <ac:chgData name="Bruna Bellini Faria" userId="S::ra00297746@pucsp.edu.br::3ad4039a-a55d-4371-87ee-8456d6fb597d" providerId="AD" clId="Web-{3292C69F-D087-0000-BBE1-6F71AB8A6601}" dt="2021-05-10T15:50:20.850" v="8" actId="20577"/>
          <ac:spMkLst>
            <pc:docMk/>
            <pc:sldMk cId="0" sldId="257"/>
            <ac:spMk id="1842" creationId="{00000000-0000-0000-0000-000000000000}"/>
          </ac:spMkLst>
        </pc:spChg>
      </pc:sldChg>
    </pc:docChg>
  </pc:docChgLst>
  <pc:docChgLst>
    <pc:chgData name="Ana Beatriz Oliveira de Macedo" userId="S::ra00297726@pucsp.edu.br::7f9d2bd7-96fe-4c99-b9b7-81fc1ac73c0c" providerId="AD" clId="Web-{0BE9C530-0906-41C7-A0B8-E9A30BE39156}"/>
    <pc:docChg chg="addSld modSld">
      <pc:chgData name="Ana Beatriz Oliveira de Macedo" userId="S::ra00297726@pucsp.edu.br::7f9d2bd7-96fe-4c99-b9b7-81fc1ac73c0c" providerId="AD" clId="Web-{0BE9C530-0906-41C7-A0B8-E9A30BE39156}" dt="2021-06-14T12:48:17.466" v="8" actId="1076"/>
      <pc:docMkLst>
        <pc:docMk/>
      </pc:docMkLst>
      <pc:sldChg chg="modSp">
        <pc:chgData name="Ana Beatriz Oliveira de Macedo" userId="S::ra00297726@pucsp.edu.br::7f9d2bd7-96fe-4c99-b9b7-81fc1ac73c0c" providerId="AD" clId="Web-{0BE9C530-0906-41C7-A0B8-E9A30BE39156}" dt="2021-06-14T12:48:17.466" v="8" actId="1076"/>
        <pc:sldMkLst>
          <pc:docMk/>
          <pc:sldMk cId="1128481800" sldId="306"/>
        </pc:sldMkLst>
        <pc:picChg chg="mod">
          <ac:chgData name="Ana Beatriz Oliveira de Macedo" userId="S::ra00297726@pucsp.edu.br::7f9d2bd7-96fe-4c99-b9b7-81fc1ac73c0c" providerId="AD" clId="Web-{0BE9C530-0906-41C7-A0B8-E9A30BE39156}" dt="2021-06-14T12:48:15.810" v="7" actId="1076"/>
          <ac:picMkLst>
            <pc:docMk/>
            <pc:sldMk cId="1128481800" sldId="306"/>
            <ac:picMk id="3" creationId="{36A27C2F-9CED-4635-B0CD-F0144AE374AF}"/>
          </ac:picMkLst>
        </pc:picChg>
        <pc:picChg chg="mod">
          <ac:chgData name="Ana Beatriz Oliveira de Macedo" userId="S::ra00297726@pucsp.edu.br::7f9d2bd7-96fe-4c99-b9b7-81fc1ac73c0c" providerId="AD" clId="Web-{0BE9C530-0906-41C7-A0B8-E9A30BE39156}" dt="2021-06-14T12:48:11.434" v="6" actId="1076"/>
          <ac:picMkLst>
            <pc:docMk/>
            <pc:sldMk cId="1128481800" sldId="306"/>
            <ac:picMk id="4" creationId="{B9494388-0340-4CCE-A3BC-88162AD8AA03}"/>
          </ac:picMkLst>
        </pc:picChg>
        <pc:picChg chg="mod">
          <ac:chgData name="Ana Beatriz Oliveira de Macedo" userId="S::ra00297726@pucsp.edu.br::7f9d2bd7-96fe-4c99-b9b7-81fc1ac73c0c" providerId="AD" clId="Web-{0BE9C530-0906-41C7-A0B8-E9A30BE39156}" dt="2021-06-14T12:48:17.466" v="8" actId="1076"/>
          <ac:picMkLst>
            <pc:docMk/>
            <pc:sldMk cId="1128481800" sldId="306"/>
            <ac:picMk id="5" creationId="{030DA7D4-B561-4A30-BE88-1426613681A2}"/>
          </ac:picMkLst>
        </pc:picChg>
      </pc:sldChg>
      <pc:sldChg chg="new">
        <pc:chgData name="Ana Beatriz Oliveira de Macedo" userId="S::ra00297726@pucsp.edu.br::7f9d2bd7-96fe-4c99-b9b7-81fc1ac73c0c" providerId="AD" clId="Web-{0BE9C530-0906-41C7-A0B8-E9A30BE39156}" dt="2021-06-14T12:46:19.760" v="0"/>
        <pc:sldMkLst>
          <pc:docMk/>
          <pc:sldMk cId="1288075844" sldId="317"/>
        </pc:sldMkLst>
      </pc:sldChg>
    </pc:docChg>
  </pc:docChgLst>
  <pc:docChgLst>
    <pc:chgData name="Ana Beatriz Oliveira de Macedo" userId="S::ra00297726@pucsp.edu.br::7f9d2bd7-96fe-4c99-b9b7-81fc1ac73c0c" providerId="AD" clId="Web-{FB893BDE-4379-4EB2-AE00-1F8193BD91A4}"/>
    <pc:docChg chg="addSld modSld sldOrd">
      <pc:chgData name="Ana Beatriz Oliveira de Macedo" userId="S::ra00297726@pucsp.edu.br::7f9d2bd7-96fe-4c99-b9b7-81fc1ac73c0c" providerId="AD" clId="Web-{FB893BDE-4379-4EB2-AE00-1F8193BD91A4}" dt="2021-06-03T21:13:15.425" v="57" actId="1076"/>
      <pc:docMkLst>
        <pc:docMk/>
      </pc:docMkLst>
      <pc:sldChg chg="addSp modSp">
        <pc:chgData name="Ana Beatriz Oliveira de Macedo" userId="S::ra00297726@pucsp.edu.br::7f9d2bd7-96fe-4c99-b9b7-81fc1ac73c0c" providerId="AD" clId="Web-{FB893BDE-4379-4EB2-AE00-1F8193BD91A4}" dt="2021-06-03T21:10:10.187" v="17" actId="1076"/>
        <pc:sldMkLst>
          <pc:docMk/>
          <pc:sldMk cId="0" sldId="260"/>
        </pc:sldMkLst>
        <pc:picChg chg="add mod">
          <ac:chgData name="Ana Beatriz Oliveira de Macedo" userId="S::ra00297726@pucsp.edu.br::7f9d2bd7-96fe-4c99-b9b7-81fc1ac73c0c" providerId="AD" clId="Web-{FB893BDE-4379-4EB2-AE00-1F8193BD91A4}" dt="2021-06-03T21:10:10.187" v="17" actId="1076"/>
          <ac:picMkLst>
            <pc:docMk/>
            <pc:sldMk cId="0" sldId="260"/>
            <ac:picMk id="2" creationId="{7254A37D-C4CD-4C51-B71C-CF180FC60841}"/>
          </ac:picMkLst>
        </pc:picChg>
      </pc:sldChg>
      <pc:sldChg chg="addSp delSp modSp ord">
        <pc:chgData name="Ana Beatriz Oliveira de Macedo" userId="S::ra00297726@pucsp.edu.br::7f9d2bd7-96fe-4c99-b9b7-81fc1ac73c0c" providerId="AD" clId="Web-{FB893BDE-4379-4EB2-AE00-1F8193BD91A4}" dt="2021-06-03T21:13:15.425" v="57" actId="1076"/>
        <pc:sldMkLst>
          <pc:docMk/>
          <pc:sldMk cId="1128481800" sldId="306"/>
        </pc:sldMkLst>
        <pc:spChg chg="mod">
          <ac:chgData name="Ana Beatriz Oliveira de Macedo" userId="S::ra00297726@pucsp.edu.br::7f9d2bd7-96fe-4c99-b9b7-81fc1ac73c0c" providerId="AD" clId="Web-{FB893BDE-4379-4EB2-AE00-1F8193BD91A4}" dt="2021-06-03T21:12:05.361" v="32" actId="1076"/>
          <ac:spMkLst>
            <pc:docMk/>
            <pc:sldMk cId="1128481800" sldId="306"/>
            <ac:spMk id="2" creationId="{2DE891BA-C0C3-C44C-A776-A68E217F5797}"/>
          </ac:spMkLst>
        </pc:spChg>
        <pc:picChg chg="add mod">
          <ac:chgData name="Ana Beatriz Oliveira de Macedo" userId="S::ra00297726@pucsp.edu.br::7f9d2bd7-96fe-4c99-b9b7-81fc1ac73c0c" providerId="AD" clId="Web-{FB893BDE-4379-4EB2-AE00-1F8193BD91A4}" dt="2021-06-03T21:13:03.315" v="53" actId="14100"/>
          <ac:picMkLst>
            <pc:docMk/>
            <pc:sldMk cId="1128481800" sldId="306"/>
            <ac:picMk id="3" creationId="{36A27C2F-9CED-4635-B0CD-F0144AE374AF}"/>
          </ac:picMkLst>
        </pc:picChg>
        <pc:picChg chg="add mod">
          <ac:chgData name="Ana Beatriz Oliveira de Macedo" userId="S::ra00297726@pucsp.edu.br::7f9d2bd7-96fe-4c99-b9b7-81fc1ac73c0c" providerId="AD" clId="Web-{FB893BDE-4379-4EB2-AE00-1F8193BD91A4}" dt="2021-06-03T21:13:15.425" v="57" actId="1076"/>
          <ac:picMkLst>
            <pc:docMk/>
            <pc:sldMk cId="1128481800" sldId="306"/>
            <ac:picMk id="4" creationId="{B9494388-0340-4CCE-A3BC-88162AD8AA03}"/>
          </ac:picMkLst>
        </pc:picChg>
        <pc:picChg chg="add mod">
          <ac:chgData name="Ana Beatriz Oliveira de Macedo" userId="S::ra00297726@pucsp.edu.br::7f9d2bd7-96fe-4c99-b9b7-81fc1ac73c0c" providerId="AD" clId="Web-{FB893BDE-4379-4EB2-AE00-1F8193BD91A4}" dt="2021-06-03T21:13:00.768" v="52" actId="14100"/>
          <ac:picMkLst>
            <pc:docMk/>
            <pc:sldMk cId="1128481800" sldId="306"/>
            <ac:picMk id="5" creationId="{030DA7D4-B561-4A30-BE88-1426613681A2}"/>
          </ac:picMkLst>
        </pc:picChg>
        <pc:picChg chg="add del mod">
          <ac:chgData name="Ana Beatriz Oliveira de Macedo" userId="S::ra00297726@pucsp.edu.br::7f9d2bd7-96fe-4c99-b9b7-81fc1ac73c0c" providerId="AD" clId="Web-{FB893BDE-4379-4EB2-AE00-1F8193BD91A4}" dt="2021-06-03T21:10:23.890" v="20"/>
          <ac:picMkLst>
            <pc:docMk/>
            <pc:sldMk cId="1128481800" sldId="306"/>
            <ac:picMk id="6" creationId="{3301C3EE-CAC8-405E-9126-9FEA6392AA39}"/>
          </ac:picMkLst>
        </pc:picChg>
        <pc:picChg chg="del mod">
          <ac:chgData name="Ana Beatriz Oliveira de Macedo" userId="S::ra00297726@pucsp.edu.br::7f9d2bd7-96fe-4c99-b9b7-81fc1ac73c0c" providerId="AD" clId="Web-{FB893BDE-4379-4EB2-AE00-1F8193BD91A4}" dt="2021-06-03T21:11:47.314" v="26"/>
          <ac:picMkLst>
            <pc:docMk/>
            <pc:sldMk cId="1128481800" sldId="306"/>
            <ac:picMk id="7" creationId="{9A6691AF-7034-44E2-9B6D-9E7E9571E8C5}"/>
          </ac:picMkLst>
        </pc:picChg>
        <pc:picChg chg="del">
          <ac:chgData name="Ana Beatriz Oliveira de Macedo" userId="S::ra00297726@pucsp.edu.br::7f9d2bd7-96fe-4c99-b9b7-81fc1ac73c0c" providerId="AD" clId="Web-{FB893BDE-4379-4EB2-AE00-1F8193BD91A4}" dt="2021-06-03T21:08:40.982" v="0"/>
          <ac:picMkLst>
            <pc:docMk/>
            <pc:sldMk cId="1128481800" sldId="306"/>
            <ac:picMk id="3074" creationId="{5D262E36-4623-1142-8739-03364C25CFC7}"/>
          </ac:picMkLst>
        </pc:picChg>
      </pc:sldChg>
      <pc:sldChg chg="addSp new">
        <pc:chgData name="Ana Beatriz Oliveira de Macedo" userId="S::ra00297726@pucsp.edu.br::7f9d2bd7-96fe-4c99-b9b7-81fc1ac73c0c" providerId="AD" clId="Web-{FB893BDE-4379-4EB2-AE00-1F8193BD91A4}" dt="2021-06-03T21:11:44.814" v="24"/>
        <pc:sldMkLst>
          <pc:docMk/>
          <pc:sldMk cId="1702076370" sldId="309"/>
        </pc:sldMkLst>
        <pc:picChg chg="add">
          <ac:chgData name="Ana Beatriz Oliveira de Macedo" userId="S::ra00297726@pucsp.edu.br::7f9d2bd7-96fe-4c99-b9b7-81fc1ac73c0c" providerId="AD" clId="Web-{FB893BDE-4379-4EB2-AE00-1F8193BD91A4}" dt="2021-06-03T21:11:44.814" v="24"/>
          <ac:picMkLst>
            <pc:docMk/>
            <pc:sldMk cId="1702076370" sldId="309"/>
            <ac:picMk id="4" creationId="{24C8CB80-0081-4400-9D4F-F3AFE38E145D}"/>
          </ac:picMkLst>
        </pc:picChg>
      </pc:sldChg>
    </pc:docChg>
  </pc:docChgLst>
  <pc:docChgLst>
    <pc:chgData name="Ana Beatriz Oliveira de Macedo" userId="S::ra00297726@pucsp.edu.br::7f9d2bd7-96fe-4c99-b9b7-81fc1ac73c0c" providerId="AD" clId="Web-{AA55FDD9-93EF-4F5E-B64D-AF18C703F630}"/>
    <pc:docChg chg="delSld modSld">
      <pc:chgData name="Ana Beatriz Oliveira de Macedo" userId="S::ra00297726@pucsp.edu.br::7f9d2bd7-96fe-4c99-b9b7-81fc1ac73c0c" providerId="AD" clId="Web-{AA55FDD9-93EF-4F5E-B64D-AF18C703F630}" dt="2021-06-14T14:01:28.956" v="132" actId="1076"/>
      <pc:docMkLst>
        <pc:docMk/>
      </pc:docMkLst>
      <pc:sldChg chg="modSp">
        <pc:chgData name="Ana Beatriz Oliveira de Macedo" userId="S::ra00297726@pucsp.edu.br::7f9d2bd7-96fe-4c99-b9b7-81fc1ac73c0c" providerId="AD" clId="Web-{AA55FDD9-93EF-4F5E-B64D-AF18C703F630}" dt="2021-06-14T13:51:44.371" v="38" actId="20577"/>
        <pc:sldMkLst>
          <pc:docMk/>
          <pc:sldMk cId="0" sldId="256"/>
        </pc:sldMkLst>
        <pc:spChg chg="mod">
          <ac:chgData name="Ana Beatriz Oliveira de Macedo" userId="S::ra00297726@pucsp.edu.br::7f9d2bd7-96fe-4c99-b9b7-81fc1ac73c0c" providerId="AD" clId="Web-{AA55FDD9-93EF-4F5E-B64D-AF18C703F630}" dt="2021-06-14T13:51:44.371" v="38" actId="20577"/>
          <ac:spMkLst>
            <pc:docMk/>
            <pc:sldMk cId="0" sldId="256"/>
            <ac:spMk id="1744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49:49.457" v="14" actId="20577"/>
          <ac:spMkLst>
            <pc:docMk/>
            <pc:sldMk cId="0" sldId="256"/>
            <ac:spMk id="1745" creationId="{00000000-0000-0000-0000-000000000000}"/>
          </ac:spMkLst>
        </pc:spChg>
      </pc:sldChg>
      <pc:sldChg chg="modSp del">
        <pc:chgData name="Ana Beatriz Oliveira de Macedo" userId="S::ra00297726@pucsp.edu.br::7f9d2bd7-96fe-4c99-b9b7-81fc1ac73c0c" providerId="AD" clId="Web-{AA55FDD9-93EF-4F5E-B64D-AF18C703F630}" dt="2021-06-14T13:51:03.884" v="32"/>
        <pc:sldMkLst>
          <pc:docMk/>
          <pc:sldMk cId="0" sldId="258"/>
        </pc:sldMkLst>
        <pc:spChg chg="mod">
          <ac:chgData name="Ana Beatriz Oliveira de Macedo" userId="S::ra00297726@pucsp.edu.br::7f9d2bd7-96fe-4c99-b9b7-81fc1ac73c0c" providerId="AD" clId="Web-{AA55FDD9-93EF-4F5E-B64D-AF18C703F630}" dt="2021-06-14T13:50:48.351" v="20" actId="14100"/>
          <ac:spMkLst>
            <pc:docMk/>
            <pc:sldMk cId="0" sldId="258"/>
            <ac:spMk id="1848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0:48.367" v="21" actId="14100"/>
          <ac:spMkLst>
            <pc:docMk/>
            <pc:sldMk cId="0" sldId="258"/>
            <ac:spMk id="1849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0:48.383" v="22" actId="14100"/>
          <ac:spMkLst>
            <pc:docMk/>
            <pc:sldMk cId="0" sldId="258"/>
            <ac:spMk id="1850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0:48.383" v="23" actId="14100"/>
          <ac:spMkLst>
            <pc:docMk/>
            <pc:sldMk cId="0" sldId="258"/>
            <ac:spMk id="1851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0:48.445" v="28" actId="14100"/>
          <ac:spMkLst>
            <pc:docMk/>
            <pc:sldMk cId="0" sldId="258"/>
            <ac:spMk id="1853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0:48.445" v="29" actId="14100"/>
          <ac:spMkLst>
            <pc:docMk/>
            <pc:sldMk cId="0" sldId="258"/>
            <ac:spMk id="1856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0:48.461" v="30" actId="14100"/>
          <ac:spMkLst>
            <pc:docMk/>
            <pc:sldMk cId="0" sldId="258"/>
            <ac:spMk id="1859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0:48.476" v="31" actId="14100"/>
          <ac:spMkLst>
            <pc:docMk/>
            <pc:sldMk cId="0" sldId="258"/>
            <ac:spMk id="1862" creationId="{00000000-0000-0000-0000-000000000000}"/>
          </ac:spMkLst>
        </pc:spChg>
        <pc:picChg chg="mod">
          <ac:chgData name="Ana Beatriz Oliveira de Macedo" userId="S::ra00297726@pucsp.edu.br::7f9d2bd7-96fe-4c99-b9b7-81fc1ac73c0c" providerId="AD" clId="Web-{AA55FDD9-93EF-4F5E-B64D-AF18C703F630}" dt="2021-06-14T13:50:48.430" v="27" actId="14100"/>
          <ac:picMkLst>
            <pc:docMk/>
            <pc:sldMk cId="0" sldId="258"/>
            <ac:picMk id="4" creationId="{AA6329CC-FC84-48F8-BE9C-C6CE6A1CCE2F}"/>
          </ac:picMkLst>
        </pc:picChg>
        <pc:picChg chg="mod">
          <ac:chgData name="Ana Beatriz Oliveira de Macedo" userId="S::ra00297726@pucsp.edu.br::7f9d2bd7-96fe-4c99-b9b7-81fc1ac73c0c" providerId="AD" clId="Web-{AA55FDD9-93EF-4F5E-B64D-AF18C703F630}" dt="2021-06-14T13:50:48.398" v="24" actId="14100"/>
          <ac:picMkLst>
            <pc:docMk/>
            <pc:sldMk cId="0" sldId="258"/>
            <ac:picMk id="5" creationId="{D1CCF2E4-E9BE-824E-AE27-1333521456CB}"/>
          </ac:picMkLst>
        </pc:picChg>
        <pc:picChg chg="mod">
          <ac:chgData name="Ana Beatriz Oliveira de Macedo" userId="S::ra00297726@pucsp.edu.br::7f9d2bd7-96fe-4c99-b9b7-81fc1ac73c0c" providerId="AD" clId="Web-{AA55FDD9-93EF-4F5E-B64D-AF18C703F630}" dt="2021-06-14T13:50:48.398" v="25" actId="14100"/>
          <ac:picMkLst>
            <pc:docMk/>
            <pc:sldMk cId="0" sldId="258"/>
            <ac:picMk id="7" creationId="{6E403777-F30D-654B-8393-137F783B24D8}"/>
          </ac:picMkLst>
        </pc:picChg>
        <pc:picChg chg="mod">
          <ac:chgData name="Ana Beatriz Oliveira de Macedo" userId="S::ra00297726@pucsp.edu.br::7f9d2bd7-96fe-4c99-b9b7-81fc1ac73c0c" providerId="AD" clId="Web-{AA55FDD9-93EF-4F5E-B64D-AF18C703F630}" dt="2021-06-14T13:50:48.398" v="26" actId="14100"/>
          <ac:picMkLst>
            <pc:docMk/>
            <pc:sldMk cId="0" sldId="258"/>
            <ac:picMk id="9" creationId="{F25B6DD9-8403-5149-B5C2-85BAB8685B97}"/>
          </ac:picMkLst>
        </pc:picChg>
      </pc:sldChg>
      <pc:sldChg chg="modSp">
        <pc:chgData name="Ana Beatriz Oliveira de Macedo" userId="S::ra00297726@pucsp.edu.br::7f9d2bd7-96fe-4c99-b9b7-81fc1ac73c0c" providerId="AD" clId="Web-{AA55FDD9-93EF-4F5E-B64D-AF18C703F630}" dt="2021-06-14T13:53:59.442" v="51" actId="14100"/>
        <pc:sldMkLst>
          <pc:docMk/>
          <pc:sldMk cId="0" sldId="265"/>
        </pc:sldMkLst>
        <pc:spChg chg="mod">
          <ac:chgData name="Ana Beatriz Oliveira de Macedo" userId="S::ra00297726@pucsp.edu.br::7f9d2bd7-96fe-4c99-b9b7-81fc1ac73c0c" providerId="AD" clId="Web-{AA55FDD9-93EF-4F5E-B64D-AF18C703F630}" dt="2021-06-14T13:51:52.449" v="39" actId="20577"/>
          <ac:spMkLst>
            <pc:docMk/>
            <pc:sldMk cId="0" sldId="265"/>
            <ac:spMk id="2248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2:16.310" v="40" actId="20577"/>
          <ac:spMkLst>
            <pc:docMk/>
            <pc:sldMk cId="0" sldId="265"/>
            <ac:spMk id="2328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3:45.176" v="48" actId="20577"/>
          <ac:spMkLst>
            <pc:docMk/>
            <pc:sldMk cId="0" sldId="265"/>
            <ac:spMk id="2329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2:20.858" v="41" actId="20577"/>
          <ac:spMkLst>
            <pc:docMk/>
            <pc:sldMk cId="0" sldId="265"/>
            <ac:spMk id="2330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3:59.442" v="51" actId="14100"/>
          <ac:spMkLst>
            <pc:docMk/>
            <pc:sldMk cId="0" sldId="265"/>
            <ac:spMk id="2331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2:24.858" v="42" actId="20577"/>
          <ac:spMkLst>
            <pc:docMk/>
            <pc:sldMk cId="0" sldId="265"/>
            <ac:spMk id="2332" creationId="{00000000-0000-0000-0000-000000000000}"/>
          </ac:spMkLst>
        </pc:spChg>
      </pc:sldChg>
      <pc:sldChg chg="delSp modSp">
        <pc:chgData name="Ana Beatriz Oliveira de Macedo" userId="S::ra00297726@pucsp.edu.br::7f9d2bd7-96fe-4c99-b9b7-81fc1ac73c0c" providerId="AD" clId="Web-{AA55FDD9-93EF-4F5E-B64D-AF18C703F630}" dt="2021-06-14T13:55:22.463" v="55" actId="20577"/>
        <pc:sldMkLst>
          <pc:docMk/>
          <pc:sldMk cId="0" sldId="270"/>
        </pc:sldMkLst>
        <pc:spChg chg="del mod">
          <ac:chgData name="Ana Beatriz Oliveira de Macedo" userId="S::ra00297726@pucsp.edu.br::7f9d2bd7-96fe-4c99-b9b7-81fc1ac73c0c" providerId="AD" clId="Web-{AA55FDD9-93EF-4F5E-B64D-AF18C703F630}" dt="2021-06-14T13:46:00.551" v="7"/>
          <ac:spMkLst>
            <pc:docMk/>
            <pc:sldMk cId="0" sldId="270"/>
            <ac:spMk id="3" creationId="{5AF80B4D-4B8D-4C64-8DF8-DAD7F65C7FE3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4:33.319" v="53" actId="20577"/>
          <ac:spMkLst>
            <pc:docMk/>
            <pc:sldMk cId="0" sldId="270"/>
            <ac:spMk id="2570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AA55FDD9-93EF-4F5E-B64D-AF18C703F630}" dt="2021-06-14T13:55:22.463" v="55" actId="20577"/>
          <ac:spMkLst>
            <pc:docMk/>
            <pc:sldMk cId="0" sldId="270"/>
            <ac:spMk id="2572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AA55FDD9-93EF-4F5E-B64D-AF18C703F630}" dt="2021-06-14T13:59:35.386" v="82" actId="20577"/>
        <pc:sldMkLst>
          <pc:docMk/>
          <pc:sldMk cId="1128481800" sldId="306"/>
        </pc:sldMkLst>
        <pc:spChg chg="mod">
          <ac:chgData name="Ana Beatriz Oliveira de Macedo" userId="S::ra00297726@pucsp.edu.br::7f9d2bd7-96fe-4c99-b9b7-81fc1ac73c0c" providerId="AD" clId="Web-{AA55FDD9-93EF-4F5E-B64D-AF18C703F630}" dt="2021-06-14T13:59:35.386" v="82" actId="20577"/>
          <ac:spMkLst>
            <pc:docMk/>
            <pc:sldMk cId="1128481800" sldId="306"/>
            <ac:spMk id="2" creationId="{DE6CC553-7724-45D9-8135-73A79B708446}"/>
          </ac:spMkLst>
        </pc:spChg>
      </pc:sldChg>
      <pc:sldChg chg="addSp delSp modSp">
        <pc:chgData name="Ana Beatriz Oliveira de Macedo" userId="S::ra00297726@pucsp.edu.br::7f9d2bd7-96fe-4c99-b9b7-81fc1ac73c0c" providerId="AD" clId="Web-{AA55FDD9-93EF-4F5E-B64D-AF18C703F630}" dt="2021-06-14T14:01:28.956" v="132" actId="1076"/>
        <pc:sldMkLst>
          <pc:docMk/>
          <pc:sldMk cId="3989993133" sldId="308"/>
        </pc:sldMkLst>
        <pc:spChg chg="add mod">
          <ac:chgData name="Ana Beatriz Oliveira de Macedo" userId="S::ra00297726@pucsp.edu.br::7f9d2bd7-96fe-4c99-b9b7-81fc1ac73c0c" providerId="AD" clId="Web-{AA55FDD9-93EF-4F5E-B64D-AF18C703F630}" dt="2021-06-14T14:01:28.956" v="132" actId="1076"/>
          <ac:spMkLst>
            <pc:docMk/>
            <pc:sldMk cId="3989993133" sldId="308"/>
            <ac:spMk id="2" creationId="{D64BB828-7C10-4388-B56C-C12D1E162CA3}"/>
          </ac:spMkLst>
        </pc:spChg>
        <pc:spChg chg="del mod">
          <ac:chgData name="Ana Beatriz Oliveira de Macedo" userId="S::ra00297726@pucsp.edu.br::7f9d2bd7-96fe-4c99-b9b7-81fc1ac73c0c" providerId="AD" clId="Web-{AA55FDD9-93EF-4F5E-B64D-AF18C703F630}" dt="2021-06-14T13:59:47.887" v="84"/>
          <ac:spMkLst>
            <pc:docMk/>
            <pc:sldMk cId="3989993133" sldId="308"/>
            <ac:spMk id="59" creationId="{79FBA0A2-E5B5-4300-B33F-87881ED1CD13}"/>
          </ac:spMkLst>
        </pc:spChg>
      </pc:sldChg>
      <pc:sldChg chg="modSp">
        <pc:chgData name="Ana Beatriz Oliveira de Macedo" userId="S::ra00297726@pucsp.edu.br::7f9d2bd7-96fe-4c99-b9b7-81fc1ac73c0c" providerId="AD" clId="Web-{AA55FDD9-93EF-4F5E-B64D-AF18C703F630}" dt="2021-06-14T13:59:12.760" v="62" actId="20577"/>
        <pc:sldMkLst>
          <pc:docMk/>
          <pc:sldMk cId="1288075844" sldId="317"/>
        </pc:sldMkLst>
        <pc:spChg chg="mod">
          <ac:chgData name="Ana Beatriz Oliveira de Macedo" userId="S::ra00297726@pucsp.edu.br::7f9d2bd7-96fe-4c99-b9b7-81fc1ac73c0c" providerId="AD" clId="Web-{AA55FDD9-93EF-4F5E-B64D-AF18C703F630}" dt="2021-06-14T13:59:12.760" v="62" actId="20577"/>
          <ac:spMkLst>
            <pc:docMk/>
            <pc:sldMk cId="1288075844" sldId="317"/>
            <ac:spMk id="2" creationId="{FE06EDAA-4AE5-44CA-9AA5-6362C053E8F1}"/>
          </ac:spMkLst>
        </pc:spChg>
      </pc:sldChg>
    </pc:docChg>
  </pc:docChgLst>
  <pc:docChgLst>
    <pc:chgData name="Ana Beatriz Oliveira de Macedo" userId="S::ra00297726@pucsp.edu.br::7f9d2bd7-96fe-4c99-b9b7-81fc1ac73c0c" providerId="AD" clId="Web-{FEE5EDE1-2AA3-4247-83C1-6D3147F05A9C}"/>
    <pc:docChg chg="sldOrd">
      <pc:chgData name="Ana Beatriz Oliveira de Macedo" userId="S::ra00297726@pucsp.edu.br::7f9d2bd7-96fe-4c99-b9b7-81fc1ac73c0c" providerId="AD" clId="Web-{FEE5EDE1-2AA3-4247-83C1-6D3147F05A9C}" dt="2021-06-14T22:09:52.453" v="0"/>
      <pc:docMkLst>
        <pc:docMk/>
      </pc:docMkLst>
      <pc:sldChg chg="ord">
        <pc:chgData name="Ana Beatriz Oliveira de Macedo" userId="S::ra00297726@pucsp.edu.br::7f9d2bd7-96fe-4c99-b9b7-81fc1ac73c0c" providerId="AD" clId="Web-{FEE5EDE1-2AA3-4247-83C1-6D3147F05A9C}" dt="2021-06-14T22:09:52.453" v="0"/>
        <pc:sldMkLst>
          <pc:docMk/>
          <pc:sldMk cId="1671243644" sldId="316"/>
        </pc:sldMkLst>
      </pc:sldChg>
    </pc:docChg>
  </pc:docChgLst>
  <pc:docChgLst>
    <pc:chgData name="Ana Beatriz Oliveira de Macedo" userId="S::ra00297726@pucsp.edu.br::7f9d2bd7-96fe-4c99-b9b7-81fc1ac73c0c" providerId="AD" clId="Web-{23B54895-81E8-4AC5-A673-386398F96937}"/>
    <pc:docChg chg="delSld">
      <pc:chgData name="Ana Beatriz Oliveira de Macedo" userId="S::ra00297726@pucsp.edu.br::7f9d2bd7-96fe-4c99-b9b7-81fc1ac73c0c" providerId="AD" clId="Web-{23B54895-81E8-4AC5-A673-386398F96937}" dt="2021-05-10T19:27:33.852" v="0"/>
      <pc:docMkLst>
        <pc:docMk/>
      </pc:docMkLst>
      <pc:sldChg chg="del">
        <pc:chgData name="Ana Beatriz Oliveira de Macedo" userId="S::ra00297726@pucsp.edu.br::7f9d2bd7-96fe-4c99-b9b7-81fc1ac73c0c" providerId="AD" clId="Web-{23B54895-81E8-4AC5-A673-386398F96937}" dt="2021-05-10T19:27:33.852" v="0"/>
        <pc:sldMkLst>
          <pc:docMk/>
          <pc:sldMk cId="79346702" sldId="307"/>
        </pc:sldMkLst>
      </pc:sldChg>
    </pc:docChg>
  </pc:docChgLst>
  <pc:docChgLst>
    <pc:chgData name="Thiago Rodrigues de Jesus Carvalho" userId="S::ra00297767@pucsp.edu.br::a5cc13d6-e9bc-482f-8b15-420afac989a3" providerId="AD" clId="Web-{C69DED7E-876A-46BF-ACB9-DAB5732C6AAF}"/>
    <pc:docChg chg="addSld modSld sldOrd">
      <pc:chgData name="Thiago Rodrigues de Jesus Carvalho" userId="S::ra00297767@pucsp.edu.br::a5cc13d6-e9bc-482f-8b15-420afac989a3" providerId="AD" clId="Web-{C69DED7E-876A-46BF-ACB9-DAB5732C6AAF}" dt="2021-06-17T14:48:41.655" v="153"/>
      <pc:docMkLst>
        <pc:docMk/>
      </pc:docMkLst>
      <pc:sldChg chg="ord">
        <pc:chgData name="Thiago Rodrigues de Jesus Carvalho" userId="S::ra00297767@pucsp.edu.br::a5cc13d6-e9bc-482f-8b15-420afac989a3" providerId="AD" clId="Web-{C69DED7E-876A-46BF-ACB9-DAB5732C6AAF}" dt="2021-06-17T14:48:41.655" v="153"/>
        <pc:sldMkLst>
          <pc:docMk/>
          <pc:sldMk cId="2418182222" sldId="314"/>
        </pc:sldMkLst>
      </pc:sldChg>
      <pc:sldChg chg="addSp modSp new">
        <pc:chgData name="Thiago Rodrigues de Jesus Carvalho" userId="S::ra00297767@pucsp.edu.br::a5cc13d6-e9bc-482f-8b15-420afac989a3" providerId="AD" clId="Web-{C69DED7E-876A-46BF-ACB9-DAB5732C6AAF}" dt="2021-06-17T14:38:06.083" v="152" actId="20577"/>
        <pc:sldMkLst>
          <pc:docMk/>
          <pc:sldMk cId="2732446356" sldId="319"/>
        </pc:sldMkLst>
        <pc:spChg chg="mod">
          <ac:chgData name="Thiago Rodrigues de Jesus Carvalho" userId="S::ra00297767@pucsp.edu.br::a5cc13d6-e9bc-482f-8b15-420afac989a3" providerId="AD" clId="Web-{C69DED7E-876A-46BF-ACB9-DAB5732C6AAF}" dt="2021-06-17T14:37:33.473" v="149" actId="1076"/>
          <ac:spMkLst>
            <pc:docMk/>
            <pc:sldMk cId="2732446356" sldId="319"/>
            <ac:spMk id="2" creationId="{B4320E75-3DF6-4A96-9A7F-B986EE90354F}"/>
          </ac:spMkLst>
        </pc:spChg>
        <pc:spChg chg="mod">
          <ac:chgData name="Thiago Rodrigues de Jesus Carvalho" userId="S::ra00297767@pucsp.edu.br::a5cc13d6-e9bc-482f-8b15-420afac989a3" providerId="AD" clId="Web-{C69DED7E-876A-46BF-ACB9-DAB5732C6AAF}" dt="2021-06-17T14:38:06.083" v="152" actId="20577"/>
          <ac:spMkLst>
            <pc:docMk/>
            <pc:sldMk cId="2732446356" sldId="319"/>
            <ac:spMk id="3" creationId="{21060C08-9B90-42E6-AB4A-BB05E12C1BE2}"/>
          </ac:spMkLst>
        </pc:spChg>
        <pc:spChg chg="add mod">
          <ac:chgData name="Thiago Rodrigues de Jesus Carvalho" userId="S::ra00297767@pucsp.edu.br::a5cc13d6-e9bc-482f-8b15-420afac989a3" providerId="AD" clId="Web-{C69DED7E-876A-46BF-ACB9-DAB5732C6AAF}" dt="2021-06-17T14:16:34.233" v="142" actId="1076"/>
          <ac:spMkLst>
            <pc:docMk/>
            <pc:sldMk cId="2732446356" sldId="319"/>
            <ac:spMk id="5" creationId="{AD813A18-52B9-4AE2-94D0-145E43ECB1B1}"/>
          </ac:spMkLst>
        </pc:spChg>
        <pc:spChg chg="add mod">
          <ac:chgData name="Thiago Rodrigues de Jesus Carvalho" userId="S::ra00297767@pucsp.edu.br::a5cc13d6-e9bc-482f-8b15-420afac989a3" providerId="AD" clId="Web-{C69DED7E-876A-46BF-ACB9-DAB5732C6AAF}" dt="2021-06-17T14:16:38.437" v="144" actId="1076"/>
          <ac:spMkLst>
            <pc:docMk/>
            <pc:sldMk cId="2732446356" sldId="319"/>
            <ac:spMk id="7" creationId="{58A36E2B-A9B6-4563-9C38-A5BCD9F3247C}"/>
          </ac:spMkLst>
        </pc:spChg>
        <pc:spChg chg="add mod">
          <ac:chgData name="Thiago Rodrigues de Jesus Carvalho" userId="S::ra00297767@pucsp.edu.br::a5cc13d6-e9bc-482f-8b15-420afac989a3" providerId="AD" clId="Web-{C69DED7E-876A-46BF-ACB9-DAB5732C6AAF}" dt="2021-06-17T14:16:53.515" v="147" actId="1076"/>
          <ac:spMkLst>
            <pc:docMk/>
            <pc:sldMk cId="2732446356" sldId="319"/>
            <ac:spMk id="9" creationId="{C6271D11-563A-445C-BC8F-D63256FEA267}"/>
          </ac:spMkLst>
        </pc:spChg>
      </pc:sldChg>
    </pc:docChg>
  </pc:docChgLst>
  <pc:docChgLst>
    <pc:chgData name="Thiago Rodrigues de Jesus Carvalho" userId="S::ra00297767@pucsp.edu.br::a5cc13d6-e9bc-482f-8b15-420afac989a3" providerId="AD" clId="Web-{17CCBAD4-C095-49D5-A280-95866080AC74}"/>
    <pc:docChg chg="modSld">
      <pc:chgData name="Thiago Rodrigues de Jesus Carvalho" userId="S::ra00297767@pucsp.edu.br::a5cc13d6-e9bc-482f-8b15-420afac989a3" providerId="AD" clId="Web-{17CCBAD4-C095-49D5-A280-95866080AC74}" dt="2021-06-17T16:14:35.702" v="23" actId="20577"/>
      <pc:docMkLst>
        <pc:docMk/>
      </pc:docMkLst>
      <pc:sldChg chg="addSp modSp">
        <pc:chgData name="Thiago Rodrigues de Jesus Carvalho" userId="S::ra00297767@pucsp.edu.br::a5cc13d6-e9bc-482f-8b15-420afac989a3" providerId="AD" clId="Web-{17CCBAD4-C095-49D5-A280-95866080AC74}" dt="2021-06-17T16:14:35.702" v="23" actId="20577"/>
        <pc:sldMkLst>
          <pc:docMk/>
          <pc:sldMk cId="2732446356" sldId="319"/>
        </pc:sldMkLst>
        <pc:spChg chg="mod">
          <ac:chgData name="Thiago Rodrigues de Jesus Carvalho" userId="S::ra00297767@pucsp.edu.br::a5cc13d6-e9bc-482f-8b15-420afac989a3" providerId="AD" clId="Web-{17CCBAD4-C095-49D5-A280-95866080AC74}" dt="2021-06-17T16:13:44.419" v="13" actId="1076"/>
          <ac:spMkLst>
            <pc:docMk/>
            <pc:sldMk cId="2732446356" sldId="319"/>
            <ac:spMk id="3" creationId="{21060C08-9B90-42E6-AB4A-BB05E12C1BE2}"/>
          </ac:spMkLst>
        </pc:spChg>
        <pc:spChg chg="add mod">
          <ac:chgData name="Thiago Rodrigues de Jesus Carvalho" userId="S::ra00297767@pucsp.edu.br::a5cc13d6-e9bc-482f-8b15-420afac989a3" providerId="AD" clId="Web-{17CCBAD4-C095-49D5-A280-95866080AC74}" dt="2021-06-17T16:14:35.702" v="23" actId="20577"/>
          <ac:spMkLst>
            <pc:docMk/>
            <pc:sldMk cId="2732446356" sldId="319"/>
            <ac:spMk id="4" creationId="{C9FC5B46-5021-4CDB-8EA6-2A29DF9A0C42}"/>
          </ac:spMkLst>
        </pc:spChg>
      </pc:sldChg>
    </pc:docChg>
  </pc:docChgLst>
  <pc:docChgLst>
    <pc:chgData name="Thiago Rodrigues de Jesus Carvalho" userId="S::ra00297767@pucsp.edu.br::a5cc13d6-e9bc-482f-8b15-420afac989a3" providerId="AD" clId="Web-{535D85EB-043A-44AC-AA46-EF5CDABAF18D}"/>
    <pc:docChg chg="modSld">
      <pc:chgData name="Thiago Rodrigues de Jesus Carvalho" userId="S::ra00297767@pucsp.edu.br::a5cc13d6-e9bc-482f-8b15-420afac989a3" providerId="AD" clId="Web-{535D85EB-043A-44AC-AA46-EF5CDABAF18D}" dt="2021-06-07T12:21:32.019" v="0" actId="1076"/>
      <pc:docMkLst>
        <pc:docMk/>
      </pc:docMkLst>
      <pc:sldChg chg="modSp">
        <pc:chgData name="Thiago Rodrigues de Jesus Carvalho" userId="S::ra00297767@pucsp.edu.br::a5cc13d6-e9bc-482f-8b15-420afac989a3" providerId="AD" clId="Web-{535D85EB-043A-44AC-AA46-EF5CDABAF18D}" dt="2021-06-07T12:21:32.019" v="0" actId="1076"/>
        <pc:sldMkLst>
          <pc:docMk/>
          <pc:sldMk cId="1290237802" sldId="313"/>
        </pc:sldMkLst>
        <pc:picChg chg="mod">
          <ac:chgData name="Thiago Rodrigues de Jesus Carvalho" userId="S::ra00297767@pucsp.edu.br::a5cc13d6-e9bc-482f-8b15-420afac989a3" providerId="AD" clId="Web-{535D85EB-043A-44AC-AA46-EF5CDABAF18D}" dt="2021-06-07T12:21:32.019" v="0" actId="1076"/>
          <ac:picMkLst>
            <pc:docMk/>
            <pc:sldMk cId="1290237802" sldId="313"/>
            <ac:picMk id="5" creationId="{4A8BD2DA-6D58-40B6-B9C5-3FCCD38EDC73}"/>
          </ac:picMkLst>
        </pc:picChg>
      </pc:sldChg>
    </pc:docChg>
  </pc:docChgLst>
  <pc:docChgLst>
    <pc:chgData name="Thiago Rodrigues de Jesus Carvalho" userId="S::ra00297767@pucsp.edu.br::a5cc13d6-e9bc-482f-8b15-420afac989a3" providerId="AD" clId="Web-{D27D9E9E-4A55-4B3C-AF9C-CBCE91084BF3}"/>
    <pc:docChg chg="modSld">
      <pc:chgData name="Thiago Rodrigues de Jesus Carvalho" userId="S::ra00297767@pucsp.edu.br::a5cc13d6-e9bc-482f-8b15-420afac989a3" providerId="AD" clId="Web-{D27D9E9E-4A55-4B3C-AF9C-CBCE91084BF3}" dt="2021-06-21T14:50:41.196" v="1" actId="1076"/>
      <pc:docMkLst>
        <pc:docMk/>
      </pc:docMkLst>
      <pc:sldChg chg="modSp">
        <pc:chgData name="Thiago Rodrigues de Jesus Carvalho" userId="S::ra00297767@pucsp.edu.br::a5cc13d6-e9bc-482f-8b15-420afac989a3" providerId="AD" clId="Web-{D27D9E9E-4A55-4B3C-AF9C-CBCE91084BF3}" dt="2021-06-21T14:50:41.196" v="1" actId="1076"/>
        <pc:sldMkLst>
          <pc:docMk/>
          <pc:sldMk cId="0" sldId="256"/>
        </pc:sldMkLst>
        <pc:spChg chg="mod">
          <ac:chgData name="Thiago Rodrigues de Jesus Carvalho" userId="S::ra00297767@pucsp.edu.br::a5cc13d6-e9bc-482f-8b15-420afac989a3" providerId="AD" clId="Web-{D27D9E9E-4A55-4B3C-AF9C-CBCE91084BF3}" dt="2021-06-21T14:50:41.196" v="1" actId="1076"/>
          <ac:spMkLst>
            <pc:docMk/>
            <pc:sldMk cId="0" sldId="256"/>
            <ac:spMk id="3" creationId="{86D6913C-5DCE-4C73-9182-0C5549B7C593}"/>
          </ac:spMkLst>
        </pc:spChg>
      </pc:sldChg>
    </pc:docChg>
  </pc:docChgLst>
  <pc:docChgLst>
    <pc:chgData name="Ana Beatriz Oliveira de Macedo" userId="S::ra00297726@pucsp.edu.br::7f9d2bd7-96fe-4c99-b9b7-81fc1ac73c0c" providerId="AD" clId="Web-{85F88C2C-77C2-4A9E-A8D8-5CD3BE066544}"/>
    <pc:docChg chg="modSld sldOrd">
      <pc:chgData name="Ana Beatriz Oliveira de Macedo" userId="S::ra00297726@pucsp.edu.br::7f9d2bd7-96fe-4c99-b9b7-81fc1ac73c0c" providerId="AD" clId="Web-{85F88C2C-77C2-4A9E-A8D8-5CD3BE066544}" dt="2021-05-24T12:40:31.881" v="4"/>
      <pc:docMkLst>
        <pc:docMk/>
      </pc:docMkLst>
      <pc:sldChg chg="delSp">
        <pc:chgData name="Ana Beatriz Oliveira de Macedo" userId="S::ra00297726@pucsp.edu.br::7f9d2bd7-96fe-4c99-b9b7-81fc1ac73c0c" providerId="AD" clId="Web-{85F88C2C-77C2-4A9E-A8D8-5CD3BE066544}" dt="2021-05-24T12:21:32.799" v="0"/>
        <pc:sldMkLst>
          <pc:docMk/>
          <pc:sldMk cId="0" sldId="257"/>
        </pc:sldMkLst>
        <pc:picChg chg="del">
          <ac:chgData name="Ana Beatriz Oliveira de Macedo" userId="S::ra00297726@pucsp.edu.br::7f9d2bd7-96fe-4c99-b9b7-81fc1ac73c0c" providerId="AD" clId="Web-{85F88C2C-77C2-4A9E-A8D8-5CD3BE066544}" dt="2021-05-24T12:21:32.799" v="0"/>
          <ac:picMkLst>
            <pc:docMk/>
            <pc:sldMk cId="0" sldId="257"/>
            <ac:picMk id="4" creationId="{A57DD2DC-E89F-714B-9BDA-B77AEF9AFB33}"/>
          </ac:picMkLst>
        </pc:picChg>
      </pc:sldChg>
      <pc:sldChg chg="ord">
        <pc:chgData name="Ana Beatriz Oliveira de Macedo" userId="S::ra00297726@pucsp.edu.br::7f9d2bd7-96fe-4c99-b9b7-81fc1ac73c0c" providerId="AD" clId="Web-{85F88C2C-77C2-4A9E-A8D8-5CD3BE066544}" dt="2021-05-24T12:40:31.881" v="4"/>
        <pc:sldMkLst>
          <pc:docMk/>
          <pc:sldMk cId="0" sldId="258"/>
        </pc:sldMkLst>
      </pc:sldChg>
      <pc:sldChg chg="delSp">
        <pc:chgData name="Ana Beatriz Oliveira de Macedo" userId="S::ra00297726@pucsp.edu.br::7f9d2bd7-96fe-4c99-b9b7-81fc1ac73c0c" providerId="AD" clId="Web-{85F88C2C-77C2-4A9E-A8D8-5CD3BE066544}" dt="2021-05-24T12:21:49.893" v="2"/>
        <pc:sldMkLst>
          <pc:docMk/>
          <pc:sldMk cId="79346702" sldId="307"/>
        </pc:sldMkLst>
        <pc:picChg chg="del">
          <ac:chgData name="Ana Beatriz Oliveira de Macedo" userId="S::ra00297726@pucsp.edu.br::7f9d2bd7-96fe-4c99-b9b7-81fc1ac73c0c" providerId="AD" clId="Web-{85F88C2C-77C2-4A9E-A8D8-5CD3BE066544}" dt="2021-05-24T12:21:47.549" v="1"/>
          <ac:picMkLst>
            <pc:docMk/>
            <pc:sldMk cId="79346702" sldId="307"/>
            <ac:picMk id="5" creationId="{1DF96051-F44A-6446-85C2-19C53F485DC8}"/>
          </ac:picMkLst>
        </pc:picChg>
        <pc:picChg chg="del">
          <ac:chgData name="Ana Beatriz Oliveira de Macedo" userId="S::ra00297726@pucsp.edu.br::7f9d2bd7-96fe-4c99-b9b7-81fc1ac73c0c" providerId="AD" clId="Web-{85F88C2C-77C2-4A9E-A8D8-5CD3BE066544}" dt="2021-05-24T12:21:49.893" v="2"/>
          <ac:picMkLst>
            <pc:docMk/>
            <pc:sldMk cId="79346702" sldId="307"/>
            <ac:picMk id="7" creationId="{83882FCF-C3F2-A048-9BBB-F48D3C01556C}"/>
          </ac:picMkLst>
        </pc:picChg>
      </pc:sldChg>
      <pc:sldChg chg="delSp">
        <pc:chgData name="Ana Beatriz Oliveira de Macedo" userId="S::ra00297726@pucsp.edu.br::7f9d2bd7-96fe-4c99-b9b7-81fc1ac73c0c" providerId="AD" clId="Web-{85F88C2C-77C2-4A9E-A8D8-5CD3BE066544}" dt="2021-05-24T12:40:22.943" v="3"/>
        <pc:sldMkLst>
          <pc:docMk/>
          <pc:sldMk cId="2942115517" sldId="308"/>
        </pc:sldMkLst>
        <pc:picChg chg="del">
          <ac:chgData name="Ana Beatriz Oliveira de Macedo" userId="S::ra00297726@pucsp.edu.br::7f9d2bd7-96fe-4c99-b9b7-81fc1ac73c0c" providerId="AD" clId="Web-{85F88C2C-77C2-4A9E-A8D8-5CD3BE066544}" dt="2021-05-24T12:40:22.943" v="3"/>
          <ac:picMkLst>
            <pc:docMk/>
            <pc:sldMk cId="2942115517" sldId="308"/>
            <ac:picMk id="5" creationId="{B96FC3AD-3A03-2646-A404-8D240A29B2C4}"/>
          </ac:picMkLst>
        </pc:picChg>
      </pc:sldChg>
    </pc:docChg>
  </pc:docChgLst>
  <pc:docChgLst>
    <pc:chgData name="Bruna Bellini Faria" userId="S::ra00297746@pucsp.edu.br::3ad4039a-a55d-4371-87ee-8456d6fb597d" providerId="AD" clId="Web-{C71DA1BC-53D7-8BC6-09A7-F1CC52185A13}"/>
    <pc:docChg chg="mod addSld delSld modSld sldOrd modMainMaster setSldSz">
      <pc:chgData name="Bruna Bellini Faria" userId="S::ra00297746@pucsp.edu.br::3ad4039a-a55d-4371-87ee-8456d6fb597d" providerId="AD" clId="Web-{C71DA1BC-53D7-8BC6-09A7-F1CC52185A13}" dt="2021-06-14T18:56:34.013" v="2534" actId="20577"/>
      <pc:docMkLst>
        <pc:docMk/>
      </pc:docMkLst>
      <pc:sldChg chg="addSp delSp modSp">
        <pc:chgData name="Bruna Bellini Faria" userId="S::ra00297746@pucsp.edu.br::3ad4039a-a55d-4371-87ee-8456d6fb597d" providerId="AD" clId="Web-{C71DA1BC-53D7-8BC6-09A7-F1CC52185A13}" dt="2021-06-14T16:34:21.417" v="393" actId="1076"/>
        <pc:sldMkLst>
          <pc:docMk/>
          <pc:sldMk cId="0" sldId="256"/>
        </pc:sldMkLst>
        <pc:spChg chg="add del mod">
          <ac:chgData name="Bruna Bellini Faria" userId="S::ra00297746@pucsp.edu.br::3ad4039a-a55d-4371-87ee-8456d6fb597d" providerId="AD" clId="Web-{C71DA1BC-53D7-8BC6-09A7-F1CC52185A13}" dt="2021-06-14T16:28:22.640" v="299"/>
          <ac:spMkLst>
            <pc:docMk/>
            <pc:sldMk cId="0" sldId="256"/>
            <ac:spMk id="2" creationId="{666E9B7F-73D4-4F5B-BAFA-56C406234B26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6:29:02.313" v="308" actId="14100"/>
          <ac:spMkLst>
            <pc:docMk/>
            <pc:sldMk cId="0" sldId="256"/>
            <ac:spMk id="3" creationId="{86D6913C-5DCE-4C73-9182-0C5549B7C59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6:34:21.417" v="393" actId="1076"/>
          <ac:spMkLst>
            <pc:docMk/>
            <pc:sldMk cId="0" sldId="256"/>
            <ac:spMk id="174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6:34:18.324" v="392" actId="1076"/>
          <ac:spMkLst>
            <pc:docMk/>
            <pc:sldMk cId="0" sldId="256"/>
            <ac:spMk id="174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4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4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4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5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5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5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5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5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5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5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5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6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6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6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6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6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6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6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6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6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7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7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7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6:27:39.795" v="290" actId="1076"/>
          <ac:spMkLst>
            <pc:docMk/>
            <pc:sldMk cId="0" sldId="256"/>
            <ac:spMk id="177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7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7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7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7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7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8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8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8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8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8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8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8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8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8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8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9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9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9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9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9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9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9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9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9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79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0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0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0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0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0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0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0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0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0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0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1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1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1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1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1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1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1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1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1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1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2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2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2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2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2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2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2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2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2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2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3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3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3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3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3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3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6"/>
            <ac:spMk id="1836" creationId="{00000000-0000-0000-0000-000000000000}"/>
          </ac:spMkLst>
        </pc:spChg>
        <pc:grpChg chg="mod">
          <ac:chgData name="Bruna Bellini Faria" userId="S::ra00297746@pucsp.edu.br::3ad4039a-a55d-4371-87ee-8456d6fb597d" providerId="AD" clId="Web-{C71DA1BC-53D7-8BC6-09A7-F1CC52185A13}" dt="2021-06-14T16:27:39.717" v="286" actId="1076"/>
          <ac:grpSpMkLst>
            <pc:docMk/>
            <pc:sldMk cId="0" sldId="256"/>
            <ac:grpSpMk id="1746" creationId="{00000000-0000-0000-0000-000000000000}"/>
          </ac:grpSpMkLst>
        </pc:grpChg>
        <pc:grpChg chg="mod">
          <ac:chgData name="Bruna Bellini Faria" userId="S::ra00297746@pucsp.edu.br::3ad4039a-a55d-4371-87ee-8456d6fb597d" providerId="AD" clId="Web-{C71DA1BC-53D7-8BC6-09A7-F1CC52185A13}" dt="2021-06-14T16:27:39.732" v="287" actId="1076"/>
          <ac:grpSpMkLst>
            <pc:docMk/>
            <pc:sldMk cId="0" sldId="256"/>
            <ac:grpSpMk id="1755" creationId="{00000000-0000-0000-0000-000000000000}"/>
          </ac:grpSpMkLst>
        </pc:grpChg>
        <pc:grpChg chg="mod">
          <ac:chgData name="Bruna Bellini Faria" userId="S::ra00297746@pucsp.edu.br::3ad4039a-a55d-4371-87ee-8456d6fb597d" providerId="AD" clId="Web-{C71DA1BC-53D7-8BC6-09A7-F1CC52185A13}" dt="2021-06-14T16:27:39.748" v="288" actId="1076"/>
          <ac:grpSpMkLst>
            <pc:docMk/>
            <pc:sldMk cId="0" sldId="256"/>
            <ac:grpSpMk id="1759" creationId="{00000000-0000-0000-0000-000000000000}"/>
          </ac:grpSpMkLst>
        </pc:grpChg>
        <pc:grpChg chg="mod">
          <ac:chgData name="Bruna Bellini Faria" userId="S::ra00297746@pucsp.edu.br::3ad4039a-a55d-4371-87ee-8456d6fb597d" providerId="AD" clId="Web-{C71DA1BC-53D7-8BC6-09A7-F1CC52185A13}" dt="2021-06-14T16:27:39.795" v="289" actId="1076"/>
          <ac:grpSpMkLst>
            <pc:docMk/>
            <pc:sldMk cId="0" sldId="256"/>
            <ac:grpSpMk id="1763" creationId="{00000000-0000-0000-0000-000000000000}"/>
          </ac:grpSpMkLst>
        </pc:grpChg>
        <pc:grpChg chg="mod">
          <ac:chgData name="Bruna Bellini Faria" userId="S::ra00297746@pucsp.edu.br::3ad4039a-a55d-4371-87ee-8456d6fb597d" providerId="AD" clId="Web-{C71DA1BC-53D7-8BC6-09A7-F1CC52185A13}" dt="2021-06-14T16:27:40.045" v="291" actId="1076"/>
          <ac:grpSpMkLst>
            <pc:docMk/>
            <pc:sldMk cId="0" sldId="256"/>
            <ac:grpSpMk id="1774" creationId="{00000000-0000-0000-0000-000000000000}"/>
          </ac:grpSpMkLst>
        </pc:grpChg>
      </pc:sldChg>
      <pc:sldChg chg="modSp">
        <pc:chgData name="Bruna Bellini Faria" userId="S::ra00297746@pucsp.edu.br::3ad4039a-a55d-4371-87ee-8456d6fb597d" providerId="AD" clId="Web-{C71DA1BC-53D7-8BC6-09A7-F1CC52185A13}" dt="2021-06-14T13:33:18.188" v="0"/>
        <pc:sldMkLst>
          <pc:docMk/>
          <pc:sldMk cId="0" sldId="258"/>
        </pc:sldMkLst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6" creationId="{AF8E8477-80D2-49DF-A7A4-662E3997427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20" creationId="{41E9C6B6-18EA-5B49-9569-650A25AC103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21" creationId="{729C3483-647A-224E-B6B9-A1452FC4ADF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22" creationId="{8249CAC9-9A72-734C-85F8-A469FEB56DE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23" creationId="{3D734243-2816-FB46-AB8C-B9A6F283865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24" creationId="{6B211C67-9576-FD47-BDD5-8D2E26780F1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25" creationId="{1236AB20-F8C9-1543-AF2C-EB9913EF204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26" creationId="{EC6A580C-192B-AA4F-B21B-A32206153F0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27" creationId="{3D76B3C7-136A-1A4C-ABB4-F85232F5265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184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184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185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185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185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185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185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58"/>
            <ac:spMk id="1862" creationId="{00000000-0000-0000-0000-000000000000}"/>
          </ac:spMkLst>
        </pc:spChg>
        <pc:grpChg chg="mod">
          <ac:chgData name="Bruna Bellini Faria" userId="S::ra00297746@pucsp.edu.br::3ad4039a-a55d-4371-87ee-8456d6fb597d" providerId="AD" clId="Web-{C71DA1BC-53D7-8BC6-09A7-F1CC52185A13}" dt="2021-06-14T13:33:18.188" v="0"/>
          <ac:grpSpMkLst>
            <pc:docMk/>
            <pc:sldMk cId="0" sldId="258"/>
            <ac:grpSpMk id="19" creationId="{125D0A22-379A-4047-82B6-1EA9A724E786}"/>
          </ac:grpSpMkLst>
        </pc:grp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0" sldId="258"/>
            <ac:picMk id="4" creationId="{AA6329CC-FC84-48F8-BE9C-C6CE6A1CCE2F}"/>
          </ac:picMkLst>
        </pc:pic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0" sldId="258"/>
            <ac:picMk id="5" creationId="{D1CCF2E4-E9BE-824E-AE27-1333521456CB}"/>
          </ac:picMkLst>
        </pc:pic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0" sldId="258"/>
            <ac:picMk id="7" creationId="{6E403777-F30D-654B-8393-137F783B24D8}"/>
          </ac:picMkLst>
        </pc:pic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0" sldId="258"/>
            <ac:picMk id="9" creationId="{F25B6DD9-8403-5149-B5C2-85BAB8685B97}"/>
          </ac:picMkLst>
        </pc:picChg>
      </pc:sldChg>
      <pc:sldChg chg="delSp modSp">
        <pc:chgData name="Bruna Bellini Faria" userId="S::ra00297746@pucsp.edu.br::3ad4039a-a55d-4371-87ee-8456d6fb597d" providerId="AD" clId="Web-{C71DA1BC-53D7-8BC6-09A7-F1CC52185A13}" dt="2021-06-14T14:15:58.488" v="266"/>
        <pc:sldMkLst>
          <pc:docMk/>
          <pc:sldMk cId="0" sldId="262"/>
        </pc:sldMkLst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9" creationId="{FDBBF3DE-46B6-7F4B-BA64-DA5F092094F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0" creationId="{1AF411B8-0105-A04C-8FD9-A2F100128DD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" creationId="{42F42D8A-0400-7548-AACC-3E93F4CB280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2" creationId="{5FD3B0D6-AB35-DC4B-816A-B3DDE3B1F39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3" creationId="{CDC57959-8665-8349-A8CF-7D78BF3124F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4" creationId="{593D6855-E281-6D42-BFDB-E20A40CF6CE7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5" creationId="{AC9201C2-4F4D-5C4D-A4C1-99430DA88CF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6" creationId="{B1D94F5D-BDCF-B847-8E33-BB7A6C8345E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7" creationId="{AD488D28-7CB5-4149-987E-ECD3999DE3E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8" creationId="{1DC8CF94-5962-E548-BB87-86F46CB400C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9" creationId="{5153A833-F8E7-4849-8C8B-EF8CAE4EAB5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30" creationId="{8A6A608A-53AA-1C4E-B248-38A51933A0B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31" creationId="{42B5F924-E04B-1447-9113-8710A6EB564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32" creationId="{5BB3CE69-D315-6D42-9F95-47847061641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33" creationId="{59D5034D-D496-8349-91F0-6B234E01D47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34" creationId="{8A49E727-FCF6-3849-8208-170380EBA51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35" creationId="{CF0A02F5-9A59-9440-BB70-8B33F2173C6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36" creationId="{9F7E1399-A38C-9F47-A52E-1744B093C4D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37" creationId="{CA3539D7-26AD-9641-91CA-25E99BB006E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38" creationId="{CB158404-D9F3-234C-8CC3-66F48F05AC0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39" creationId="{1576BDD3-2480-7741-9662-91C5A468A23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40" creationId="{5629F0BB-43A5-8B41-8E3C-BCC8441415B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41" creationId="{6A6B46CF-7ED7-A645-8AD0-FFF629D33F67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42" creationId="{B2011E8C-9147-304B-9356-623389EBAC7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43" creationId="{8BAA805A-BA9F-0348-BCCA-36562A1C22F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44" creationId="{41363DE1-CBA0-1F44-AFEE-2575DA12B64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45" creationId="{D61FA884-A3BE-DE48-A89C-D069319D17A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46" creationId="{A07C796A-736B-724A-9A89-C8F92AAEE60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47" creationId="{B4267695-1AB7-F340-A5BF-2BFDFC72364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48" creationId="{D09AC1F8-21B0-8344-8417-71D77D87527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49" creationId="{AE09EE04-0D45-F142-8EED-BE7942A0F40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50" creationId="{4A744603-C9A5-BF41-9187-E656E4088AB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51" creationId="{5E12B21A-1806-0545-9C27-6C115BE685B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52" creationId="{AF46DF11-BFD1-4743-9FFB-CCC6DC78DF5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53" creationId="{678AAA1C-0F5C-C841-8AA6-0CA8E15DC0E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54" creationId="{72C418A8-078A-1A48-AE47-13FC156AF4D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55" creationId="{5E661F4D-8D8C-5A45-962B-78D8BB2FA9D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56" creationId="{F6C5FC18-797C-EB4D-97C9-9B6105F7F68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57" creationId="{63511D23-0031-D048-8990-4EA350C0071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58" creationId="{CCC1F2D6-69F7-224E-B22E-D2599998242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59" creationId="{BF88075A-E371-3C44-ACAE-3A01E9EC530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60" creationId="{A2BC039E-5B7F-0447-8B1A-75A6456CDBD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61" creationId="{DCC36686-B486-2546-83F4-42D4762C7747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62" creationId="{7423FEC3-EEDF-5944-A0ED-E55B8EBF689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63" creationId="{5B5C035E-F0CA-0542-A2C1-D5A41BB6998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64" creationId="{67FEB0D0-C44C-D14E-B7B8-661B5A00681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65" creationId="{7E88C1D5-5203-FB49-8659-63E42FACBC2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66" creationId="{C1822A2C-2F83-E04C-A859-20995550A3F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67" creationId="{F5378EDD-1AB2-2A4D-BAA4-6419083BEF0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68" creationId="{D812C5EB-715C-F844-BDBC-8CCC4420726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69" creationId="{425E0D12-728C-DD4C-854D-71DCD8DE476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70" creationId="{11761EB9-BB92-EF40-980C-3FEB5ABA088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71" creationId="{A2869BFB-1E41-4B4F-807F-5C8EC488FD8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72" creationId="{DB215909-CD7E-7946-BB82-868BF81C86A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73" creationId="{68C094BD-456E-4C42-A230-5C6D48066D4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74" creationId="{0B808292-77E3-1F42-8957-913EC6DC817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75" creationId="{81176F66-94FE-3541-B1B0-84FBAD94EC4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76" creationId="{F4CB21D7-DBD3-0748-BEFD-85D83F55A42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77" creationId="{C405D53A-AE1E-5A4E-BF5E-1556021C93E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78" creationId="{55396865-657C-3840-AA2E-02881DE3B78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79" creationId="{A1BC0D85-227C-3948-9D00-3E5224A4B92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80" creationId="{E58D167F-D982-E34E-9C54-94A5793D620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81" creationId="{3AB58914-BB5A-A249-BAE5-BE158DDFF44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82" creationId="{CD189C3B-110D-A544-9FB6-9E65527D9E7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83" creationId="{D02C8AC3-E714-8746-B125-F3814014428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84" creationId="{A7CA0F52-42C3-AC42-BC97-123F233C304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85" creationId="{AB091DE1-57F7-1F47-9066-9F5F2AFE988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86" creationId="{B0507EF1-D255-6F47-866E-23C9F67D852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87" creationId="{DE799A87-2D6A-4F46-8DAB-FF3FBF85492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88" creationId="{4F76659C-EB1C-7946-B431-D36339CAC42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89" creationId="{1DCDF06F-06EA-8A41-B001-354547BB4037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90" creationId="{D9E09150-568C-F64C-86F2-70E88A1727E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91" creationId="{987CBB38-2440-F344-8C35-7187D43E8927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92" creationId="{44FFE00D-F3E6-264F-B114-5FD1378571B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93" creationId="{E90D4B60-C98F-4241-9D6B-E3AA3270885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94" creationId="{520B741A-BBD8-6C45-AE19-C44F0FC9947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95" creationId="{A4178CC5-36FE-B04B-BD6D-790881A2D86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96" creationId="{C12570CB-4A80-F045-AF1F-629EADD9D89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97" creationId="{EE792701-E48C-DB4A-90BE-454630E1FAD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98" creationId="{5B96A288-590B-4D40-8826-4EB6E449288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99" creationId="{F15B65F3-50C3-BD40-899B-4BEB867CB03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00" creationId="{56FF6E9D-59A7-C148-BA47-EC2F5C7A37F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01" creationId="{09179627-8F98-D44D-9E2C-88660924A59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02" creationId="{58E410AA-1A7E-B642-904F-551F28AA647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03" creationId="{C6FD5352-CB52-2246-BD7C-5F7DA20D29B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04" creationId="{B50877A5-E17C-9647-9B58-DC99E677769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05" creationId="{2BD9F92B-EF99-AD4B-86BF-CCAA63A1F37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06" creationId="{382F117B-B7F3-5346-96CB-40D1021CF0E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07" creationId="{5F35D10E-B8E1-0F4E-BF29-A4015871FF5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08" creationId="{31968B5A-136A-EC41-8FA8-A346E81F248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09" creationId="{60D8B00D-572C-2A40-BE03-AAF89BD5664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10" creationId="{8BC5185A-6B21-7545-9E34-B69D2A9B83D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11" creationId="{4576B3BB-1246-4443-B377-323B036A4E1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12" creationId="{B0F57BDD-6F92-9F46-9955-6F0D35BCE3E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13" creationId="{E01810AE-71FD-4B43-99A4-485069D5058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14" creationId="{82CC98D1-0949-7140-BD7E-9CCDFC0B837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15" creationId="{233FC13F-92B4-9C43-AE4B-E3FB75F1666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16" creationId="{15A08855-D273-A24E-A4E1-7B45D0F092F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17" creationId="{C6BF1271-6D3F-C14A-B854-547D580F5F3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18" creationId="{DB6D5C6C-1717-EF44-932B-EAC83B02143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19" creationId="{4B9E1C04-B81A-CC4F-8F86-D104723AB2F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20" creationId="{A7C5D00A-F8D8-254B-BC7A-CAFA06DBB01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21" creationId="{E3611E73-078F-CD41-BA00-8B5447025FB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22" creationId="{BB924C96-9DA3-2549-956D-27F722FA709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23" creationId="{91A4FA01-5D5A-E149-B509-B66D26320A7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24" creationId="{13FC62B2-73CB-3A4D-8247-01779DFD56F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25" creationId="{34724C95-C69E-5741-AAE7-8A0C608BD3D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26" creationId="{1BF11B10-16E9-004C-8B0C-33DC27D4E73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27" creationId="{0108FA42-4CB2-2046-AF16-42B980BE30A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28" creationId="{5E7634D9-1F32-1C45-9D0D-CEAB9ACA5F2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29" creationId="{12F40772-8BC2-9941-85AD-D73DBAA2686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130" creationId="{91122AF2-2E18-084F-A114-9EEA394E278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4:14:52.017" v="247" actId="1076"/>
          <ac:spMkLst>
            <pc:docMk/>
            <pc:sldMk cId="0" sldId="262"/>
            <ac:spMk id="214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4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4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5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5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5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5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5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5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5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5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5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6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2"/>
            <ac:spMk id="2161" creationId="{00000000-0000-0000-0000-000000000000}"/>
          </ac:spMkLst>
        </pc:spChg>
        <pc:grpChg chg="mod">
          <ac:chgData name="Bruna Bellini Faria" userId="S::ra00297746@pucsp.edu.br::3ad4039a-a55d-4371-87ee-8456d6fb597d" providerId="AD" clId="Web-{C71DA1BC-53D7-8BC6-09A7-F1CC52185A13}" dt="2021-06-14T14:14:40.626" v="243" actId="1076"/>
          <ac:grpSpMkLst>
            <pc:docMk/>
            <pc:sldMk cId="0" sldId="262"/>
            <ac:grpSpMk id="18" creationId="{86C0D897-D8D7-A74A-923D-9385A650FCB5}"/>
          </ac:grpSpMkLst>
        </pc:grpChg>
        <pc:grpChg chg="del mod">
          <ac:chgData name="Bruna Bellini Faria" userId="S::ra00297746@pucsp.edu.br::3ad4039a-a55d-4371-87ee-8456d6fb597d" providerId="AD" clId="Web-{C71DA1BC-53D7-8BC6-09A7-F1CC52185A13}" dt="2021-06-14T14:15:58.488" v="266"/>
          <ac:grpSpMkLst>
            <pc:docMk/>
            <pc:sldMk cId="0" sldId="262"/>
            <ac:grpSpMk id="2148" creationId="{00000000-0000-0000-0000-000000000000}"/>
          </ac:grpSpMkLst>
        </pc:grpChg>
        <pc:grpChg chg="del mod">
          <ac:chgData name="Bruna Bellini Faria" userId="S::ra00297746@pucsp.edu.br::3ad4039a-a55d-4371-87ee-8456d6fb597d" providerId="AD" clId="Web-{C71DA1BC-53D7-8BC6-09A7-F1CC52185A13}" dt="2021-06-14T14:15:58.472" v="265"/>
          <ac:grpSpMkLst>
            <pc:docMk/>
            <pc:sldMk cId="0" sldId="262"/>
            <ac:grpSpMk id="2152" creationId="{00000000-0000-0000-0000-000000000000}"/>
          </ac:grpSpMkLst>
        </pc:grpChg>
      </pc:sldChg>
      <pc:sldChg chg="addSp delSp modSp">
        <pc:chgData name="Bruna Bellini Faria" userId="S::ra00297746@pucsp.edu.br::3ad4039a-a55d-4371-87ee-8456d6fb597d" providerId="AD" clId="Web-{C71DA1BC-53D7-8BC6-09A7-F1CC52185A13}" dt="2021-06-14T17:07:38.656" v="618" actId="1076"/>
        <pc:sldMkLst>
          <pc:docMk/>
          <pc:sldMk cId="0" sldId="265"/>
        </pc:sldMkLst>
        <pc:spChg chg="mod">
          <ac:chgData name="Bruna Bellini Faria" userId="S::ra00297746@pucsp.edu.br::3ad4039a-a55d-4371-87ee-8456d6fb597d" providerId="AD" clId="Web-{C71DA1BC-53D7-8BC6-09A7-F1CC52185A13}" dt="2021-06-14T16:49:55.949" v="581" actId="1076"/>
          <ac:spMkLst>
            <pc:docMk/>
            <pc:sldMk cId="0" sldId="265"/>
            <ac:spMk id="2" creationId="{00D34E21-C710-4544-88BC-121D07E377C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6:28:29.718" v="300" actId="1076"/>
          <ac:spMkLst>
            <pc:docMk/>
            <pc:sldMk cId="0" sldId="265"/>
            <ac:spMk id="3" creationId="{C4AA155D-FD11-4F62-84F3-9467CB1CD6C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6:37:42.440" v="440" actId="1076"/>
          <ac:spMkLst>
            <pc:docMk/>
            <pc:sldMk cId="0" sldId="265"/>
            <ac:spMk id="4" creationId="{6D6409D6-DB95-4A2E-B87A-72E20DC99076}"/>
          </ac:spMkLst>
        </pc:spChg>
        <pc:spChg chg="add del mod">
          <ac:chgData name="Bruna Bellini Faria" userId="S::ra00297746@pucsp.edu.br::3ad4039a-a55d-4371-87ee-8456d6fb597d" providerId="AD" clId="Web-{C71DA1BC-53D7-8BC6-09A7-F1CC52185A13}" dt="2021-06-14T16:49:16.135" v="574"/>
          <ac:spMkLst>
            <pc:docMk/>
            <pc:sldMk cId="0" sldId="265"/>
            <ac:spMk id="5" creationId="{EC8D15A9-4EFB-479F-81E6-3EC7B4CF14E5}"/>
          </ac:spMkLst>
        </pc:spChg>
        <pc:spChg chg="add del mod">
          <ac:chgData name="Bruna Bellini Faria" userId="S::ra00297746@pucsp.edu.br::3ad4039a-a55d-4371-87ee-8456d6fb597d" providerId="AD" clId="Web-{C71DA1BC-53D7-8BC6-09A7-F1CC52185A13}" dt="2021-06-14T16:49:17.635" v="576"/>
          <ac:spMkLst>
            <pc:docMk/>
            <pc:sldMk cId="0" sldId="265"/>
            <ac:spMk id="6" creationId="{A9D24CDB-6194-45BE-A099-460580161157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7:07:38.656" v="618" actId="1076"/>
          <ac:spMkLst>
            <pc:docMk/>
            <pc:sldMk cId="0" sldId="265"/>
            <ac:spMk id="7" creationId="{C589B720-0B17-45FB-B1DB-2158FDF4E337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4:24:04.266" v="272"/>
          <ac:spMkLst>
            <pc:docMk/>
            <pc:sldMk cId="0" sldId="265"/>
            <ac:spMk id="92" creationId="{E1C280C5-ED9B-184C-9510-07F3EE048E15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6:54:27.989" v="606" actId="1076"/>
          <ac:spMkLst>
            <pc:docMk/>
            <pc:sldMk cId="0" sldId="265"/>
            <ac:spMk id="94" creationId="{E51908F3-C878-463B-A352-F44C7107CEB2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6:47:36.756" v="564" actId="1076"/>
          <ac:spMkLst>
            <pc:docMk/>
            <pc:sldMk cId="0" sldId="265"/>
            <ac:spMk id="95" creationId="{3FC70BEE-5069-460B-8611-DC3E1A0C90B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6:50:14.637" v="582" actId="1076"/>
          <ac:spMkLst>
            <pc:docMk/>
            <pc:sldMk cId="0" sldId="265"/>
            <ac:spMk id="224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5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5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5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5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5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5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5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5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5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6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6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6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6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6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6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6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6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6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6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7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7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7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7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7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7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7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7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7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7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8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8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8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8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8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8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8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8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8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8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9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9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9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9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9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9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9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9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9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29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0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0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0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0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0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0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0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0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0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0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1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1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1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1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1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1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1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1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1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1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2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2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2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2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2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2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2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5"/>
            <ac:spMk id="232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6:36:33.094" v="413" actId="1076"/>
          <ac:spMkLst>
            <pc:docMk/>
            <pc:sldMk cId="0" sldId="265"/>
            <ac:spMk id="2328" creationId="{00000000-0000-0000-0000-000000000000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6:47:53.976" v="568"/>
          <ac:spMkLst>
            <pc:docMk/>
            <pc:sldMk cId="0" sldId="265"/>
            <ac:spMk id="232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6:48:50.243" v="570" actId="20577"/>
          <ac:spMkLst>
            <pc:docMk/>
            <pc:sldMk cId="0" sldId="265"/>
            <ac:spMk id="2330" creationId="{00000000-0000-0000-0000-000000000000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6:45:30.174" v="538"/>
          <ac:spMkLst>
            <pc:docMk/>
            <pc:sldMk cId="0" sldId="265"/>
            <ac:spMk id="233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6:46:48.005" v="559" actId="20577"/>
          <ac:spMkLst>
            <pc:docMk/>
            <pc:sldMk cId="0" sldId="265"/>
            <ac:spMk id="233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6:48:31.633" v="569" actId="20577"/>
          <ac:spMkLst>
            <pc:docMk/>
            <pc:sldMk cId="0" sldId="265"/>
            <ac:spMk id="2333" creationId="{00000000-0000-0000-0000-000000000000}"/>
          </ac:spMkLst>
        </pc:spChg>
        <pc:grpChg chg="mod">
          <ac:chgData name="Bruna Bellini Faria" userId="S::ra00297746@pucsp.edu.br::3ad4039a-a55d-4371-87ee-8456d6fb597d" providerId="AD" clId="Web-{C71DA1BC-53D7-8BC6-09A7-F1CC52185A13}" dt="2021-06-14T16:49:41.854" v="579" actId="1076"/>
          <ac:grpSpMkLst>
            <pc:docMk/>
            <pc:sldMk cId="0" sldId="265"/>
            <ac:grpSpMk id="2249" creationId="{00000000-0000-0000-0000-000000000000}"/>
          </ac:grpSpMkLst>
        </pc:grpChg>
        <pc:picChg chg="del mod">
          <ac:chgData name="Bruna Bellini Faria" userId="S::ra00297746@pucsp.edu.br::3ad4039a-a55d-4371-87ee-8456d6fb597d" providerId="AD" clId="Web-{C71DA1BC-53D7-8BC6-09A7-F1CC52185A13}" dt="2021-06-14T14:24:00.859" v="270"/>
          <ac:picMkLst>
            <pc:docMk/>
            <pc:sldMk cId="0" sldId="265"/>
            <ac:picMk id="91" creationId="{1BC8F3F5-EB08-6D49-9462-E7620218D47C}"/>
          </ac:picMkLst>
        </pc:picChg>
        <pc:inkChg chg="add del">
          <ac:chgData name="Bruna Bellini Faria" userId="S::ra00297746@pucsp.edu.br::3ad4039a-a55d-4371-87ee-8456d6fb597d" providerId="AD" clId="Web-{C71DA1BC-53D7-8BC6-09A7-F1CC52185A13}" dt="2021-06-14T16:59:58.125" v="616"/>
          <ac:inkMkLst>
            <pc:docMk/>
            <pc:sldMk cId="0" sldId="265"/>
            <ac:inkMk id="4" creationId="{9B23FE92-D5CA-4815-A2E6-CD52B5405F07}"/>
          </ac:inkMkLst>
        </pc:inkChg>
        <pc:inkChg chg="add del">
          <ac:chgData name="Bruna Bellini Faria" userId="S::ra00297746@pucsp.edu.br::3ad4039a-a55d-4371-87ee-8456d6fb597d" providerId="AD" clId="Web-{C71DA1BC-53D7-8BC6-09A7-F1CC52185A13}" dt="2021-06-14T16:56:40.275" v="615"/>
          <ac:inkMkLst>
            <pc:docMk/>
            <pc:sldMk cId="0" sldId="265"/>
            <ac:inkMk id="8" creationId="{641A2F06-2515-4B61-9003-2817256AD63A}"/>
          </ac:inkMkLst>
        </pc:inkChg>
        <pc:cxnChg chg="mod">
          <ac:chgData name="Bruna Bellini Faria" userId="S::ra00297746@pucsp.edu.br::3ad4039a-a55d-4371-87ee-8456d6fb597d" providerId="AD" clId="Web-{C71DA1BC-53D7-8BC6-09A7-F1CC52185A13}" dt="2021-06-14T16:36:30.547" v="412" actId="1076"/>
          <ac:cxnSpMkLst>
            <pc:docMk/>
            <pc:sldMk cId="0" sldId="265"/>
            <ac:cxnSpMk id="2334" creationId="{00000000-0000-0000-0000-000000000000}"/>
          </ac:cxnSpMkLst>
        </pc:cxnChg>
        <pc:cxnChg chg="mod">
          <ac:chgData name="Bruna Bellini Faria" userId="S::ra00297746@pucsp.edu.br::3ad4039a-a55d-4371-87ee-8456d6fb597d" providerId="AD" clId="Web-{C71DA1BC-53D7-8BC6-09A7-F1CC52185A13}" dt="2021-06-14T16:40:18.976" v="456" actId="1076"/>
          <ac:cxnSpMkLst>
            <pc:docMk/>
            <pc:sldMk cId="0" sldId="265"/>
            <ac:cxnSpMk id="2335" creationId="{00000000-0000-0000-0000-000000000000}"/>
          </ac:cxnSpMkLst>
        </pc:cxnChg>
        <pc:cxnChg chg="mod">
          <ac:chgData name="Bruna Bellini Faria" userId="S::ra00297746@pucsp.edu.br::3ad4039a-a55d-4371-87ee-8456d6fb597d" providerId="AD" clId="Web-{C71DA1BC-53D7-8BC6-09A7-F1CC52185A13}" dt="2021-06-14T13:33:18.188" v="0"/>
          <ac:cxnSpMkLst>
            <pc:docMk/>
            <pc:sldMk cId="0" sldId="265"/>
            <ac:cxnSpMk id="2336" creationId="{00000000-0000-0000-0000-000000000000}"/>
          </ac:cxnSpMkLst>
        </pc:cxnChg>
      </pc:sldChg>
      <pc:sldChg chg="addSp delSp modSp">
        <pc:chgData name="Bruna Bellini Faria" userId="S::ra00297746@pucsp.edu.br::3ad4039a-a55d-4371-87ee-8456d6fb597d" providerId="AD" clId="Web-{C71DA1BC-53D7-8BC6-09A7-F1CC52185A13}" dt="2021-06-14T18:45:20.757" v="2315" actId="1076"/>
        <pc:sldMkLst>
          <pc:docMk/>
          <pc:sldMk cId="0" sldId="268"/>
        </pc:sldMkLst>
        <pc:spChg chg="add mod">
          <ac:chgData name="Bruna Bellini Faria" userId="S::ra00297746@pucsp.edu.br::3ad4039a-a55d-4371-87ee-8456d6fb597d" providerId="AD" clId="Web-{C71DA1BC-53D7-8BC6-09A7-F1CC52185A13}" dt="2021-06-14T18:45:08.381" v="2314" actId="14100"/>
          <ac:spMkLst>
            <pc:docMk/>
            <pc:sldMk cId="0" sldId="268"/>
            <ac:spMk id="6" creationId="{09B5A14C-32C2-4625-9D43-9F3BDE42924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45:20.757" v="2315" actId="1076"/>
          <ac:spMkLst>
            <pc:docMk/>
            <pc:sldMk cId="0" sldId="268"/>
            <ac:spMk id="248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43:33.347" v="2302" actId="20577"/>
          <ac:spMkLst>
            <pc:docMk/>
            <pc:sldMk cId="0" sldId="268"/>
            <ac:spMk id="248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43:40.410" v="2303" actId="20577"/>
          <ac:spMkLst>
            <pc:docMk/>
            <pc:sldMk cId="0" sldId="268"/>
            <ac:spMk id="248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43:57.254" v="2304" actId="20577"/>
          <ac:spMkLst>
            <pc:docMk/>
            <pc:sldMk cId="0" sldId="268"/>
            <ac:spMk id="248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44:08.957" v="2306" actId="20577"/>
          <ac:spMkLst>
            <pc:docMk/>
            <pc:sldMk cId="0" sldId="268"/>
            <ac:spMk id="248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44:04.129" v="2305" actId="20577"/>
          <ac:spMkLst>
            <pc:docMk/>
            <pc:sldMk cId="0" sldId="268"/>
            <ac:spMk id="248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41:36.529" v="75" actId="1076"/>
          <ac:spMkLst>
            <pc:docMk/>
            <pc:sldMk cId="0" sldId="268"/>
            <ac:spMk id="248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44:17.692" v="2307" actId="20577"/>
          <ac:spMkLst>
            <pc:docMk/>
            <pc:sldMk cId="0" sldId="268"/>
            <ac:spMk id="249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9:17.994" v="44" actId="1076"/>
          <ac:spMkLst>
            <pc:docMk/>
            <pc:sldMk cId="0" sldId="268"/>
            <ac:spMk id="249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40:35.200" v="58" actId="1076"/>
          <ac:spMkLst>
            <pc:docMk/>
            <pc:sldMk cId="0" sldId="268"/>
            <ac:spMk id="249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41:06.388" v="66" actId="1076"/>
          <ac:spMkLst>
            <pc:docMk/>
            <pc:sldMk cId="0" sldId="268"/>
            <ac:spMk id="249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40:00.808" v="52" actId="1076"/>
          <ac:spMkLst>
            <pc:docMk/>
            <pc:sldMk cId="0" sldId="268"/>
            <ac:spMk id="249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40:48.044" v="60" actId="1076"/>
          <ac:spMkLst>
            <pc:docMk/>
            <pc:sldMk cId="0" sldId="268"/>
            <ac:spMk id="249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8"/>
            <ac:spMk id="249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8"/>
            <ac:spMk id="249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8"/>
            <ac:spMk id="249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8"/>
            <ac:spMk id="250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8"/>
            <ac:spMk id="250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8"/>
            <ac:spMk id="250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8"/>
            <ac:spMk id="250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68"/>
            <ac:spMk id="2505" creationId="{00000000-0000-0000-0000-000000000000}"/>
          </ac:spMkLst>
        </pc:spChg>
        <pc:spChg chg="del mod topLvl">
          <ac:chgData name="Bruna Bellini Faria" userId="S::ra00297746@pucsp.edu.br::3ad4039a-a55d-4371-87ee-8456d6fb597d" providerId="AD" clId="Web-{C71DA1BC-53D7-8BC6-09A7-F1CC52185A13}" dt="2021-06-14T13:40:11.574" v="55"/>
          <ac:spMkLst>
            <pc:docMk/>
            <pc:sldMk cId="0" sldId="268"/>
            <ac:spMk id="2507" creationId="{00000000-0000-0000-0000-000000000000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3:40:08.543" v="54"/>
          <ac:spMkLst>
            <pc:docMk/>
            <pc:sldMk cId="0" sldId="268"/>
            <ac:spMk id="2508" creationId="{00000000-0000-0000-0000-000000000000}"/>
          </ac:spMkLst>
        </pc:spChg>
        <pc:spChg chg="mod topLvl">
          <ac:chgData name="Bruna Bellini Faria" userId="S::ra00297746@pucsp.edu.br::3ad4039a-a55d-4371-87ee-8456d6fb597d" providerId="AD" clId="Web-{C71DA1BC-53D7-8BC6-09A7-F1CC52185A13}" dt="2021-06-14T13:40:17.933" v="56" actId="1076"/>
          <ac:spMkLst>
            <pc:docMk/>
            <pc:sldMk cId="0" sldId="268"/>
            <ac:spMk id="2509" creationId="{00000000-0000-0000-0000-000000000000}"/>
          </ac:spMkLst>
        </pc:spChg>
        <pc:grpChg chg="mod">
          <ac:chgData name="Bruna Bellini Faria" userId="S::ra00297746@pucsp.edu.br::3ad4039a-a55d-4371-87ee-8456d6fb597d" providerId="AD" clId="Web-{C71DA1BC-53D7-8BC6-09A7-F1CC52185A13}" dt="2021-06-14T13:39:21.010" v="45" actId="1076"/>
          <ac:grpSpMkLst>
            <pc:docMk/>
            <pc:sldMk cId="0" sldId="268"/>
            <ac:grpSpMk id="2496" creationId="{00000000-0000-0000-0000-000000000000}"/>
          </ac:grpSpMkLst>
        </pc:grpChg>
        <pc:grpChg chg="mod">
          <ac:chgData name="Bruna Bellini Faria" userId="S::ra00297746@pucsp.edu.br::3ad4039a-a55d-4371-87ee-8456d6fb597d" providerId="AD" clId="Web-{C71DA1BC-53D7-8BC6-09A7-F1CC52185A13}" dt="2021-06-14T13:40:42.418" v="59" actId="1076"/>
          <ac:grpSpMkLst>
            <pc:docMk/>
            <pc:sldMk cId="0" sldId="268"/>
            <ac:grpSpMk id="2502" creationId="{00000000-0000-0000-0000-000000000000}"/>
          </ac:grpSpMkLst>
        </pc:grpChg>
        <pc:grpChg chg="del mod">
          <ac:chgData name="Bruna Bellini Faria" userId="S::ra00297746@pucsp.edu.br::3ad4039a-a55d-4371-87ee-8456d6fb597d" providerId="AD" clId="Web-{C71DA1BC-53D7-8BC6-09A7-F1CC52185A13}" dt="2021-06-14T13:40:11.574" v="55"/>
          <ac:grpSpMkLst>
            <pc:docMk/>
            <pc:sldMk cId="0" sldId="268"/>
            <ac:grpSpMk id="2506" creationId="{00000000-0000-0000-0000-000000000000}"/>
          </ac:grpSpMkLst>
        </pc:grpChg>
      </pc:sldChg>
      <pc:sldChg chg="addSp delSp modSp">
        <pc:chgData name="Bruna Bellini Faria" userId="S::ra00297746@pucsp.edu.br::3ad4039a-a55d-4371-87ee-8456d6fb597d" providerId="AD" clId="Web-{C71DA1BC-53D7-8BC6-09A7-F1CC52185A13}" dt="2021-06-14T17:26:54.757" v="944" actId="1076"/>
        <pc:sldMkLst>
          <pc:docMk/>
          <pc:sldMk cId="0" sldId="270"/>
        </pc:sldMkLst>
        <pc:spChg chg="del mod">
          <ac:chgData name="Bruna Bellini Faria" userId="S::ra00297746@pucsp.edu.br::3ad4039a-a55d-4371-87ee-8456d6fb597d" providerId="AD" clId="Web-{C71DA1BC-53D7-8BC6-09A7-F1CC52185A13}" dt="2021-06-14T17:26:00.130" v="939"/>
          <ac:spMkLst>
            <pc:docMk/>
            <pc:sldMk cId="0" sldId="270"/>
            <ac:spMk id="2" creationId="{DA958667-9C76-4320-A8B5-E1F616E8DF57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7:26:36.491" v="942" actId="14100"/>
          <ac:spMkLst>
            <pc:docMk/>
            <pc:sldMk cId="0" sldId="270"/>
            <ac:spMk id="4" creationId="{B78ABFCB-D407-45D2-A95B-4F89285B6C43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7:26:54.757" v="944" actId="1076"/>
          <ac:spMkLst>
            <pc:docMk/>
            <pc:sldMk cId="0" sldId="270"/>
            <ac:spMk id="5" creationId="{9040862A-A21E-46FB-971C-D8FF477C548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11" creationId="{D945498A-02B3-734D-AAC5-BF466DEED63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12" creationId="{39A640D5-B0D8-FE44-BF98-57356E332B2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13" creationId="{B8B3B414-7895-FF40-92D0-80FC9AABB19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14" creationId="{C414F2E9-A5B3-8441-9CD2-3EF24323B35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15" creationId="{0FEF0395-CE78-AE45-8913-AD69E157A9D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16" creationId="{6C8CB5A5-F9A8-424A-8084-B46D4CD2BC2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17" creationId="{085DD8A2-893F-2D45-9D10-21EAADF8230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18" creationId="{87FA9B8E-A9C0-424D-833A-1D69BC6D867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19" creationId="{74190852-3FBF-8443-B8AB-9DFF5927E0F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20" creationId="{5B6B1BC7-A5F1-2543-9104-C5270CC3A9A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21" creationId="{608E8267-8F27-1D4A-971B-DA378201682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22" creationId="{A0342A7C-12E3-EB4C-85F7-719E443529D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23" creationId="{0C18FEE5-0770-6D4E-8C3E-8F85F67F726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24" creationId="{41CFDC26-BF2A-3B4D-B453-A07DDF1AA3A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25" creationId="{996A35F2-F535-8749-BA82-9C881BDD1FF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26" creationId="{EF9D0ABB-57E4-034C-A4E9-C36A8236D77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27" creationId="{6BEA91A2-BCBF-674E-BB84-EC2F90A6B1E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28" creationId="{81F235DD-F457-CF4E-A054-89F6B4B4586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29" creationId="{DB1A9E1D-6211-9241-BFCC-A34F659D5A8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30" creationId="{1D30E384-5E65-3843-8DC3-DF3B85DF013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31" creationId="{C54A77C9-B991-3E43-8118-71796AA24E9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32" creationId="{E6FC8415-F74E-0140-A1D6-C685F4FF7D2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33" creationId="{EB9BE0E1-B798-464B-B327-7C08BCC8E49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34" creationId="{4358031B-66EA-5142-9C3B-B4CBB2AA5297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35" creationId="{75C40256-1A22-8E4A-B2DB-B53CAE184C6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36" creationId="{1585F704-54CE-7F40-AAEB-F8940FEC6077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37" creationId="{00087998-EAA2-F542-BFB2-53D24A8B701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38" creationId="{78892F34-362C-F146-8E43-0DA6B42E18B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39" creationId="{537BA07A-06C3-5543-ABD5-C9344A5B4237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40" creationId="{21895D6C-2C43-3C4C-93CA-06FBDE95421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41" creationId="{97EEDD2B-FD66-2B46-BCC7-70A8A821EBE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42" creationId="{AB9656D0-2A11-3141-A423-4662CD43E3D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43" creationId="{BDA5E075-901B-8640-9826-6090792729C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44" creationId="{DBE6BB85-0B5E-A547-B9AB-47DF3E4D821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45" creationId="{C18E7E87-8A9E-BA4F-977E-3563136B58D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46" creationId="{2635524F-0AC2-F646-979B-F9A0C9FB7FB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47" creationId="{DDED773E-E781-9547-B15C-84EA38BF767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48" creationId="{7224191D-9BD0-3F49-B0A2-64C959B0F09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49" creationId="{A4EE8889-D9ED-314D-B84B-6ECB59AA1F4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50" creationId="{73ACA7BE-F571-444E-9A81-B110F206C63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51" creationId="{F23BD874-AC46-BC4C-83B4-1555B12ED28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52" creationId="{4C943437-1015-1749-BF72-120E20DAC55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53" creationId="{3F37214F-4C62-674B-BD8A-C4BD7482C6E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54" creationId="{C9878EC8-B60C-CB4C-A3AF-ABD12E85785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55" creationId="{46331C29-F3E2-2D48-A045-AE07DFC3F12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56" creationId="{A5DFC4E8-5B15-4341-B030-6374D7D05B1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57" creationId="{62558D08-C7DE-8B44-85A7-3A794F99079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58" creationId="{37BE5558-1512-A54E-A5C4-25A32D0CCD8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59" creationId="{589AB3C9-EB2D-1A48-ABD6-4207D677A3F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60" creationId="{ED6C1316-707F-8046-AB4F-6CDA9F21F3C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61" creationId="{44F67F99-E466-BD44-91EA-12F2D90B311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62" creationId="{94730746-F029-6F4B-B89C-40D98DCBC0F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63" creationId="{A9F90287-4961-534F-A1E5-FD4E1A370B3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64" creationId="{F087E1E3-83E0-1C46-8BBA-C484E777534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65" creationId="{553610AB-A7FF-C348-B067-4973A5A72C1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66" creationId="{895B9B9C-6198-474C-9BE4-D5E7E607D8E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67" creationId="{2D496B42-2E30-1142-9E39-AA53B368076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68" creationId="{3223D719-395E-974B-BC0A-66E88259562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69" creationId="{C36DB15F-7DB4-DF49-9188-9A6F4AFF916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70" creationId="{1D316F7E-7FA6-E749-B6AC-1AD341537F2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71" creationId="{66D417AF-4778-B045-8175-B15586848E2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72" creationId="{851A044D-63D8-4C49-81A2-8E2082C8287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73" creationId="{342ECC27-270B-EC43-AC14-385A6B3E2C9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74" creationId="{0888DE2E-D710-8D44-92CE-E8EF54254B3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75" creationId="{CF93FF55-2A02-6C43-96F3-88B7E2A31DE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70"/>
            <ac:spMk id="76" creationId="{E16D15ED-032F-A64D-BB03-58129ED6C46C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4:24:13.328" v="274"/>
          <ac:spMkLst>
            <pc:docMk/>
            <pc:sldMk cId="0" sldId="270"/>
            <ac:spMk id="256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6:50:54.997" v="586" actId="1076"/>
          <ac:spMkLst>
            <pc:docMk/>
            <pc:sldMk cId="0" sldId="270"/>
            <ac:spMk id="2570" creationId="{00000000-0000-0000-0000-000000000000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7:09:06.877" v="633"/>
          <ac:spMkLst>
            <pc:docMk/>
            <pc:sldMk cId="0" sldId="270"/>
            <ac:spMk id="2572" creationId="{00000000-0000-0000-0000-000000000000}"/>
          </ac:spMkLst>
        </pc:spChg>
        <pc:grpChg chg="mod">
          <ac:chgData name="Bruna Bellini Faria" userId="S::ra00297746@pucsp.edu.br::3ad4039a-a55d-4371-87ee-8456d6fb597d" providerId="AD" clId="Web-{C71DA1BC-53D7-8BC6-09A7-F1CC52185A13}" dt="2021-06-14T17:25:49.848" v="937" actId="14100"/>
          <ac:grpSpMkLst>
            <pc:docMk/>
            <pc:sldMk cId="0" sldId="270"/>
            <ac:grpSpMk id="10" creationId="{D2918078-A857-7B49-AE05-F39775822AF0}"/>
          </ac:grpSpMkLst>
        </pc:grpChg>
        <pc:picChg chg="del mod">
          <ac:chgData name="Bruna Bellini Faria" userId="S::ra00297746@pucsp.edu.br::3ad4039a-a55d-4371-87ee-8456d6fb597d" providerId="AD" clId="Web-{C71DA1BC-53D7-8BC6-09A7-F1CC52185A13}" dt="2021-06-14T14:24:13.328" v="273"/>
          <ac:picMkLst>
            <pc:docMk/>
            <pc:sldMk cId="0" sldId="270"/>
            <ac:picMk id="8" creationId="{D6797D39-E1A8-B448-AA18-A742D20F6272}"/>
          </ac:picMkLst>
        </pc:picChg>
      </pc:sldChg>
      <pc:sldChg chg="addSp modSp ord">
        <pc:chgData name="Bruna Bellini Faria" userId="S::ra00297746@pucsp.edu.br::3ad4039a-a55d-4371-87ee-8456d6fb597d" providerId="AD" clId="Web-{C71DA1BC-53D7-8BC6-09A7-F1CC52185A13}" dt="2021-06-14T18:35:24.753" v="2226"/>
        <pc:sldMkLst>
          <pc:docMk/>
          <pc:sldMk cId="0" sldId="287"/>
        </pc:sldMkLst>
        <pc:spChg chg="add ord">
          <ac:chgData name="Bruna Bellini Faria" userId="S::ra00297746@pucsp.edu.br::3ad4039a-a55d-4371-87ee-8456d6fb597d" providerId="AD" clId="Web-{C71DA1BC-53D7-8BC6-09A7-F1CC52185A13}" dt="2021-06-14T17:57:52.178" v="1311"/>
          <ac:spMkLst>
            <pc:docMk/>
            <pc:sldMk cId="0" sldId="287"/>
            <ac:spMk id="2" creationId="{77442A37-E371-4C36-B8D0-29F88CC4ED1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9:16.247" v="1980"/>
          <ac:spMkLst>
            <pc:docMk/>
            <pc:sldMk cId="0" sldId="287"/>
            <ac:spMk id="381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9:08.638" v="1979"/>
          <ac:spMkLst>
            <pc:docMk/>
            <pc:sldMk cId="0" sldId="287"/>
            <ac:spMk id="382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57:55.178" v="1312" actId="1076"/>
          <ac:spMkLst>
            <pc:docMk/>
            <pc:sldMk cId="0" sldId="287"/>
            <ac:spMk id="382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7"/>
            <ac:spMk id="382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7"/>
            <ac:spMk id="3823" creationId="{00000000-0000-0000-0000-000000000000}"/>
          </ac:spMkLst>
        </pc:sp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0" sldId="287"/>
            <ac:picMk id="14" creationId="{6FB05412-D871-7648-AE6E-033C7C20AFD4}"/>
          </ac:picMkLst>
        </pc:pic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0" sldId="287"/>
            <ac:picMk id="5124" creationId="{B2A4D8FE-E79F-6347-8EB5-3DFBAB0E0DB9}"/>
          </ac:picMkLst>
        </pc:picChg>
      </pc:sldChg>
      <pc:sldChg chg="modSp">
        <pc:chgData name="Bruna Bellini Faria" userId="S::ra00297746@pucsp.edu.br::3ad4039a-a55d-4371-87ee-8456d6fb597d" providerId="AD" clId="Web-{C71DA1BC-53D7-8BC6-09A7-F1CC52185A13}" dt="2021-06-14T14:14:24.360" v="240" actId="1076"/>
        <pc:sldMkLst>
          <pc:docMk/>
          <pc:sldMk cId="0" sldId="288"/>
        </pc:sldMkLst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3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3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3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3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4:14:24.360" v="240" actId="1076"/>
          <ac:spMkLst>
            <pc:docMk/>
            <pc:sldMk cId="0" sldId="288"/>
            <ac:spMk id="383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3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4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4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4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4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4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4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4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4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4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5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5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5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5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5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5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5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5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6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6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6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6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0" sldId="288"/>
            <ac:spMk id="3865" creationId="{00000000-0000-0000-0000-000000000000}"/>
          </ac:spMkLst>
        </pc:spChg>
        <pc:grpChg chg="mod">
          <ac:chgData name="Bruna Bellini Faria" userId="S::ra00297746@pucsp.edu.br::3ad4039a-a55d-4371-87ee-8456d6fb597d" providerId="AD" clId="Web-{C71DA1BC-53D7-8BC6-09A7-F1CC52185A13}" dt="2021-06-14T13:33:18.188" v="0"/>
          <ac:grpSpMkLst>
            <pc:docMk/>
            <pc:sldMk cId="0" sldId="288"/>
            <ac:grpSpMk id="3847" creationId="{00000000-0000-0000-0000-000000000000}"/>
          </ac:grpSpMkLst>
        </pc:grpChg>
        <pc:grpChg chg="mod">
          <ac:chgData name="Bruna Bellini Faria" userId="S::ra00297746@pucsp.edu.br::3ad4039a-a55d-4371-87ee-8456d6fb597d" providerId="AD" clId="Web-{C71DA1BC-53D7-8BC6-09A7-F1CC52185A13}" dt="2021-06-14T13:33:18.188" v="0"/>
          <ac:grpSpMkLst>
            <pc:docMk/>
            <pc:sldMk cId="0" sldId="288"/>
            <ac:grpSpMk id="3850" creationId="{00000000-0000-0000-0000-000000000000}"/>
          </ac:grpSpMkLst>
        </pc:grpChg>
        <pc:grpChg chg="mod">
          <ac:chgData name="Bruna Bellini Faria" userId="S::ra00297746@pucsp.edu.br::3ad4039a-a55d-4371-87ee-8456d6fb597d" providerId="AD" clId="Web-{C71DA1BC-53D7-8BC6-09A7-F1CC52185A13}" dt="2021-06-14T13:33:18.188" v="0"/>
          <ac:grpSpMkLst>
            <pc:docMk/>
            <pc:sldMk cId="0" sldId="288"/>
            <ac:grpSpMk id="3857" creationId="{00000000-0000-0000-0000-000000000000}"/>
          </ac:grpSpMkLst>
        </pc:grpChg>
        <pc:grpChg chg="mod">
          <ac:chgData name="Bruna Bellini Faria" userId="S::ra00297746@pucsp.edu.br::3ad4039a-a55d-4371-87ee-8456d6fb597d" providerId="AD" clId="Web-{C71DA1BC-53D7-8BC6-09A7-F1CC52185A13}" dt="2021-06-14T13:33:18.188" v="0"/>
          <ac:grpSpMkLst>
            <pc:docMk/>
            <pc:sldMk cId="0" sldId="288"/>
            <ac:grpSpMk id="3863" creationId="{00000000-0000-0000-0000-000000000000}"/>
          </ac:grpSpMkLst>
        </pc:grpChg>
      </pc:sldChg>
      <pc:sldChg chg="addSp delSp modSp ord">
        <pc:chgData name="Bruna Bellini Faria" userId="S::ra00297746@pucsp.edu.br::3ad4039a-a55d-4371-87ee-8456d6fb597d" providerId="AD" clId="Web-{C71DA1BC-53D7-8BC6-09A7-F1CC52185A13}" dt="2021-06-14T18:35:22.127" v="2225"/>
        <pc:sldMkLst>
          <pc:docMk/>
          <pc:sldMk cId="0" sldId="289"/>
        </pc:sldMkLst>
        <pc:spChg chg="del mod">
          <ac:chgData name="Bruna Bellini Faria" userId="S::ra00297746@pucsp.edu.br::3ad4039a-a55d-4371-87ee-8456d6fb597d" providerId="AD" clId="Web-{C71DA1BC-53D7-8BC6-09A7-F1CC52185A13}" dt="2021-06-14T17:58:37.242" v="1316"/>
          <ac:spMkLst>
            <pc:docMk/>
            <pc:sldMk cId="0" sldId="289"/>
            <ac:spMk id="3" creationId="{51FA0B46-598E-4C29-B3C2-3CDFA60C350A}"/>
          </ac:spMkLst>
        </pc:spChg>
        <pc:spChg chg="add del mod">
          <ac:chgData name="Bruna Bellini Faria" userId="S::ra00297746@pucsp.edu.br::3ad4039a-a55d-4371-87ee-8456d6fb597d" providerId="AD" clId="Web-{C71DA1BC-53D7-8BC6-09A7-F1CC52185A13}" dt="2021-06-14T17:58:42.695" v="1317"/>
          <ac:spMkLst>
            <pc:docMk/>
            <pc:sldMk cId="0" sldId="289"/>
            <ac:spMk id="4" creationId="{35FF6F8E-799F-42F0-A1FA-A478A2752C44}"/>
          </ac:spMkLst>
        </pc:spChg>
        <pc:spChg chg="add mod ord">
          <ac:chgData name="Bruna Bellini Faria" userId="S::ra00297746@pucsp.edu.br::3ad4039a-a55d-4371-87ee-8456d6fb597d" providerId="AD" clId="Web-{C71DA1BC-53D7-8BC6-09A7-F1CC52185A13}" dt="2021-06-14T18:06:44.086" v="1445" actId="1076"/>
          <ac:spMkLst>
            <pc:docMk/>
            <pc:sldMk cId="0" sldId="289"/>
            <ac:spMk id="5" creationId="{6B344470-8E8B-4F2D-9E67-836EA3D32332}"/>
          </ac:spMkLst>
        </pc:spChg>
        <pc:spChg chg="add mod ord">
          <ac:chgData name="Bruna Bellini Faria" userId="S::ra00297746@pucsp.edu.br::3ad4039a-a55d-4371-87ee-8456d6fb597d" providerId="AD" clId="Web-{C71DA1BC-53D7-8BC6-09A7-F1CC52185A13}" dt="2021-06-14T18:07:42.697" v="1654"/>
          <ac:spMkLst>
            <pc:docMk/>
            <pc:sldMk cId="0" sldId="289"/>
            <ac:spMk id="6" creationId="{1A98A120-AA27-4DEA-95DA-E5DC7C656C9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825" v="1938" actId="1076"/>
          <ac:spMkLst>
            <pc:docMk/>
            <pc:sldMk cId="0" sldId="289"/>
            <ac:spMk id="30" creationId="{07E82123-BB63-EF46-BEE6-F43A3EE12DB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840" v="1939" actId="1076"/>
          <ac:spMkLst>
            <pc:docMk/>
            <pc:sldMk cId="0" sldId="289"/>
            <ac:spMk id="31" creationId="{F01430EB-B2CC-684A-AC80-22137C3F675E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2.901" v="1335"/>
          <ac:spMkLst>
            <pc:docMk/>
            <pc:sldMk cId="0" sldId="289"/>
            <ac:spMk id="32" creationId="{FAC774C4-94EB-644B-BDB4-9681AC014818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1.417" v="1334"/>
          <ac:spMkLst>
            <pc:docMk/>
            <pc:sldMk cId="0" sldId="289"/>
            <ac:spMk id="33" creationId="{27F5D669-BC16-E748-A70D-FE3F284EA5C1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7.886" v="1342"/>
          <ac:spMkLst>
            <pc:docMk/>
            <pc:sldMk cId="0" sldId="289"/>
            <ac:spMk id="34" creationId="{2CB82998-A992-1642-913A-D894BF2E62E3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7.870" v="1341"/>
          <ac:spMkLst>
            <pc:docMk/>
            <pc:sldMk cId="0" sldId="289"/>
            <ac:spMk id="35" creationId="{17242B6A-0C69-EA49-9FCC-777C784A789D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7.870" v="1340"/>
          <ac:spMkLst>
            <pc:docMk/>
            <pc:sldMk cId="0" sldId="289"/>
            <ac:spMk id="36" creationId="{DE09FB4F-1B0A-9D41-8D11-84C2FF32E999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6.480" v="1338"/>
          <ac:spMkLst>
            <pc:docMk/>
            <pc:sldMk cId="0" sldId="289"/>
            <ac:spMk id="37" creationId="{2A73BABF-4EE1-6141-8066-EFFD67929F57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5.261" v="1337"/>
          <ac:spMkLst>
            <pc:docMk/>
            <pc:sldMk cId="0" sldId="289"/>
            <ac:spMk id="38" creationId="{5FB644BC-B247-FF44-8779-03458B316A77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7.870" v="1339"/>
          <ac:spMkLst>
            <pc:docMk/>
            <pc:sldMk cId="0" sldId="289"/>
            <ac:spMk id="39" creationId="{7B082FB4-8626-4F4F-9CF7-3B3ACDB83744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9.401" v="1349"/>
          <ac:spMkLst>
            <pc:docMk/>
            <pc:sldMk cId="0" sldId="289"/>
            <ac:spMk id="40" creationId="{02E0D799-3C36-1D49-86F1-487A73EE287A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9.401" v="1348"/>
          <ac:spMkLst>
            <pc:docMk/>
            <pc:sldMk cId="0" sldId="289"/>
            <ac:spMk id="41" creationId="{9ECCD453-A5F9-994A-97E3-2AE5DAD1A461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9.401" v="1347"/>
          <ac:spMkLst>
            <pc:docMk/>
            <pc:sldMk cId="0" sldId="289"/>
            <ac:spMk id="42" creationId="{A2086F53-5498-D049-BD02-A5F4F98B018F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9.401" v="1346"/>
          <ac:spMkLst>
            <pc:docMk/>
            <pc:sldMk cId="0" sldId="289"/>
            <ac:spMk id="43" creationId="{D0A9A719-63DB-4842-893C-7C6CFA336D00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9.401" v="1345"/>
          <ac:spMkLst>
            <pc:docMk/>
            <pc:sldMk cId="0" sldId="289"/>
            <ac:spMk id="44" creationId="{C74AA900-4089-1E4E-AF49-0AC93BCC6C25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9.386" v="1344"/>
          <ac:spMkLst>
            <pc:docMk/>
            <pc:sldMk cId="0" sldId="289"/>
            <ac:spMk id="45" creationId="{79CE9EE3-3EA7-F646-8865-AA7A5ECC8229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19.386" v="1343"/>
          <ac:spMkLst>
            <pc:docMk/>
            <pc:sldMk cId="0" sldId="289"/>
            <ac:spMk id="46" creationId="{DE1B3F60-C8B2-9547-90CC-1530240688E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856" v="1940" actId="1076"/>
          <ac:spMkLst>
            <pc:docMk/>
            <pc:sldMk cId="0" sldId="289"/>
            <ac:spMk id="47" creationId="{F71795E4-3591-474C-AEF8-EFF931B403F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856" v="1941" actId="1076"/>
          <ac:spMkLst>
            <pc:docMk/>
            <pc:sldMk cId="0" sldId="289"/>
            <ac:spMk id="48" creationId="{18725E64-A956-854B-B13F-DE1486F3850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871" v="1942" actId="1076"/>
          <ac:spMkLst>
            <pc:docMk/>
            <pc:sldMk cId="0" sldId="289"/>
            <ac:spMk id="49" creationId="{C671AACE-18EC-684B-B4CE-CAD6B994D2C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887" v="1943" actId="1076"/>
          <ac:spMkLst>
            <pc:docMk/>
            <pc:sldMk cId="0" sldId="289"/>
            <ac:spMk id="50" creationId="{EEE050C7-E251-2B4C-AC89-DCF14BD2E43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887" v="1944" actId="1076"/>
          <ac:spMkLst>
            <pc:docMk/>
            <pc:sldMk cId="0" sldId="289"/>
            <ac:spMk id="51" creationId="{4E1AA132-D0CE-5842-B6D6-9960830930A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903" v="1945" actId="1076"/>
          <ac:spMkLst>
            <pc:docMk/>
            <pc:sldMk cId="0" sldId="289"/>
            <ac:spMk id="52" creationId="{4B393BC9-E257-8743-9B45-AF893C0AB4B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918" v="1946" actId="1076"/>
          <ac:spMkLst>
            <pc:docMk/>
            <pc:sldMk cId="0" sldId="289"/>
            <ac:spMk id="53" creationId="{784AAE48-9260-B34A-8E3E-3E001267EEA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918" v="1947" actId="1076"/>
          <ac:spMkLst>
            <pc:docMk/>
            <pc:sldMk cId="0" sldId="289"/>
            <ac:spMk id="54" creationId="{1206B061-0010-B043-AC8A-FC5718A139B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934" v="1948" actId="1076"/>
          <ac:spMkLst>
            <pc:docMk/>
            <pc:sldMk cId="0" sldId="289"/>
            <ac:spMk id="55" creationId="{A266BF87-9823-4B4F-8720-A268BC187DB8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05.432" v="1332"/>
          <ac:spMkLst>
            <pc:docMk/>
            <pc:sldMk cId="0" sldId="289"/>
            <ac:spMk id="56" creationId="{60BF9D97-659B-0F4C-B291-A9ACD12A4AE6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03.104" v="1331"/>
          <ac:spMkLst>
            <pc:docMk/>
            <pc:sldMk cId="0" sldId="289"/>
            <ac:spMk id="57" creationId="{8610AC0C-68CF-3B4C-AAE2-B4ACD336638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950" v="1949" actId="1076"/>
          <ac:spMkLst>
            <pc:docMk/>
            <pc:sldMk cId="0" sldId="289"/>
            <ac:spMk id="58" creationId="{C86E7443-09B5-CC4B-BBAC-BD91EC70D813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8:00:07.120" v="1333"/>
          <ac:spMkLst>
            <pc:docMk/>
            <pc:sldMk cId="0" sldId="289"/>
            <ac:spMk id="59" creationId="{55FED94B-95F9-6D4C-91FB-CC7042EA4D9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950" v="1950" actId="1076"/>
          <ac:spMkLst>
            <pc:docMk/>
            <pc:sldMk cId="0" sldId="289"/>
            <ac:spMk id="60" creationId="{8E519E37-A350-854A-AF3C-E3B66EBC55F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965" v="1951" actId="1076"/>
          <ac:spMkLst>
            <pc:docMk/>
            <pc:sldMk cId="0" sldId="289"/>
            <ac:spMk id="61" creationId="{958431BD-198C-004C-B841-FDDD15E5B88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981" v="1952" actId="1076"/>
          <ac:spMkLst>
            <pc:docMk/>
            <pc:sldMk cId="0" sldId="289"/>
            <ac:spMk id="62" creationId="{D9011905-C100-B946-98B1-C186E84DBD5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5.996" v="1953" actId="1076"/>
          <ac:spMkLst>
            <pc:docMk/>
            <pc:sldMk cId="0" sldId="289"/>
            <ac:spMk id="63" creationId="{C98E15D4-79A3-B34F-BD84-A5BB5B7BC2D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012" v="1954" actId="1076"/>
          <ac:spMkLst>
            <pc:docMk/>
            <pc:sldMk cId="0" sldId="289"/>
            <ac:spMk id="64" creationId="{45B5ACA6-F8CC-CD40-8E6F-69BE46E5E24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012" v="1955" actId="1076"/>
          <ac:spMkLst>
            <pc:docMk/>
            <pc:sldMk cId="0" sldId="289"/>
            <ac:spMk id="65" creationId="{F8C4D61A-DFD8-C14C-B6F7-039ED7C27A5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028" v="1956" actId="1076"/>
          <ac:spMkLst>
            <pc:docMk/>
            <pc:sldMk cId="0" sldId="289"/>
            <ac:spMk id="66" creationId="{3C8348F7-F2D0-BC40-BD81-787771FDD72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043" v="1957" actId="1076"/>
          <ac:spMkLst>
            <pc:docMk/>
            <pc:sldMk cId="0" sldId="289"/>
            <ac:spMk id="67" creationId="{97A0EFC3-2FEF-4F4E-A6F7-9705D6A2FE8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059" v="1958" actId="1076"/>
          <ac:spMkLst>
            <pc:docMk/>
            <pc:sldMk cId="0" sldId="289"/>
            <ac:spMk id="68" creationId="{1F49FEB5-1DDB-0D4D-ACCB-99428E7F79E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075" v="1959" actId="1076"/>
          <ac:spMkLst>
            <pc:docMk/>
            <pc:sldMk cId="0" sldId="289"/>
            <ac:spMk id="69" creationId="{E3625351-FB04-3E43-ADD9-C7AE05D3557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075" v="1960" actId="1076"/>
          <ac:spMkLst>
            <pc:docMk/>
            <pc:sldMk cId="0" sldId="289"/>
            <ac:spMk id="70" creationId="{4F44B106-5C68-4441-A922-65204F3276B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090" v="1961" actId="1076"/>
          <ac:spMkLst>
            <pc:docMk/>
            <pc:sldMk cId="0" sldId="289"/>
            <ac:spMk id="71" creationId="{0D9CF6D7-183F-7B42-AEDB-0E492099D7C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106" v="1962" actId="1076"/>
          <ac:spMkLst>
            <pc:docMk/>
            <pc:sldMk cId="0" sldId="289"/>
            <ac:spMk id="72" creationId="{252D019F-3949-2745-BBA7-1478DA7EA796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106" v="1963" actId="1076"/>
          <ac:spMkLst>
            <pc:docMk/>
            <pc:sldMk cId="0" sldId="289"/>
            <ac:spMk id="73" creationId="{E497E81A-08B4-E940-B9EE-98E771DA6E3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121" v="1964" actId="1076"/>
          <ac:spMkLst>
            <pc:docMk/>
            <pc:sldMk cId="0" sldId="289"/>
            <ac:spMk id="74" creationId="{23C2EF3B-709C-5F4E-992A-FC8B778C9A3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137" v="1965" actId="1076"/>
          <ac:spMkLst>
            <pc:docMk/>
            <pc:sldMk cId="0" sldId="289"/>
            <ac:spMk id="75" creationId="{9448E64A-986D-AB40-BD9A-A8D0EEDEF45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153" v="1966" actId="1076"/>
          <ac:spMkLst>
            <pc:docMk/>
            <pc:sldMk cId="0" sldId="289"/>
            <ac:spMk id="76" creationId="{C1B5ADF4-BD44-6A4C-BDB7-68B44D10A53F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168" v="1967" actId="1076"/>
          <ac:spMkLst>
            <pc:docMk/>
            <pc:sldMk cId="0" sldId="289"/>
            <ac:spMk id="77" creationId="{BFDA4882-F77B-D14B-BE14-CA76613A20F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168" v="1968" actId="1076"/>
          <ac:spMkLst>
            <pc:docMk/>
            <pc:sldMk cId="0" sldId="289"/>
            <ac:spMk id="78" creationId="{75A90271-4564-2143-905C-D070DF65EE7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184" v="1969" actId="1076"/>
          <ac:spMkLst>
            <pc:docMk/>
            <pc:sldMk cId="0" sldId="289"/>
            <ac:spMk id="79" creationId="{77F31D2C-CA05-D844-8DE1-7B37A434465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200" v="1970" actId="1076"/>
          <ac:spMkLst>
            <pc:docMk/>
            <pc:sldMk cId="0" sldId="289"/>
            <ac:spMk id="80" creationId="{24571574-CBFB-8647-8E6B-73E39B4F146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278" v="1977" actId="1076"/>
          <ac:spMkLst>
            <pc:docMk/>
            <pc:sldMk cId="0" sldId="289"/>
            <ac:spMk id="81" creationId="{52B9D66C-011B-8E40-9149-48D64047025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215" v="1971" actId="1076"/>
          <ac:spMkLst>
            <pc:docMk/>
            <pc:sldMk cId="0" sldId="289"/>
            <ac:spMk id="82" creationId="{6D3450B0-82B0-B74B-B94F-2DC55F18700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215" v="1972" actId="1076"/>
          <ac:spMkLst>
            <pc:docMk/>
            <pc:sldMk cId="0" sldId="289"/>
            <ac:spMk id="83" creationId="{36A6DDC0-1BBF-F847-8D2F-476AEDB59689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231" v="1973" actId="1076"/>
          <ac:spMkLst>
            <pc:docMk/>
            <pc:sldMk cId="0" sldId="289"/>
            <ac:spMk id="84" creationId="{67938B41-A9CF-9641-97D1-BBE6BA8672B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246" v="1974" actId="1076"/>
          <ac:spMkLst>
            <pc:docMk/>
            <pc:sldMk cId="0" sldId="289"/>
            <ac:spMk id="85" creationId="{491864EC-6083-2A47-A047-368588C5AFC4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246" v="1975" actId="1076"/>
          <ac:spMkLst>
            <pc:docMk/>
            <pc:sldMk cId="0" sldId="289"/>
            <ac:spMk id="86" creationId="{B7ECAD73-EEF7-D948-BFA1-F8741081D03A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8:46.262" v="1976" actId="1076"/>
          <ac:spMkLst>
            <pc:docMk/>
            <pc:sldMk cId="0" sldId="289"/>
            <ac:spMk id="87" creationId="{D05C16C0-520C-BD47-ADE6-7DE68A8F53B0}"/>
          </ac:spMkLst>
        </pc:spChg>
        <pc:spChg chg="add mod ord">
          <ac:chgData name="Bruna Bellini Faria" userId="S::ra00297746@pucsp.edu.br::3ad4039a-a55d-4371-87ee-8456d6fb597d" providerId="AD" clId="Web-{C71DA1BC-53D7-8BC6-09A7-F1CC52185A13}" dt="2021-06-14T18:07:42.197" v="1614"/>
          <ac:spMkLst>
            <pc:docMk/>
            <pc:sldMk cId="0" sldId="289"/>
            <ac:spMk id="88" creationId="{F97BFA20-69EB-4C02-8EF5-D4375F10AAE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06:31.336" v="1444" actId="1076"/>
          <ac:spMkLst>
            <pc:docMk/>
            <pc:sldMk cId="0" sldId="289"/>
            <ac:spMk id="387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09:39.113" v="643" actId="20577"/>
          <ac:spMkLst>
            <pc:docMk/>
            <pc:sldMk cId="0" sldId="289"/>
            <ac:spMk id="3877" creationId="{00000000-0000-0000-0000-000000000000}"/>
          </ac:spMkLst>
        </pc:spChg>
      </pc:sldChg>
      <pc:sldChg chg="delSp modSp ord">
        <pc:chgData name="Bruna Bellini Faria" userId="S::ra00297746@pucsp.edu.br::3ad4039a-a55d-4371-87ee-8456d6fb597d" providerId="AD" clId="Web-{C71DA1BC-53D7-8BC6-09A7-F1CC52185A13}" dt="2021-06-14T18:34:28.813" v="2219"/>
        <pc:sldMkLst>
          <pc:docMk/>
          <pc:sldMk cId="0" sldId="290"/>
        </pc:sldMkLst>
        <pc:spChg chg="mod">
          <ac:chgData name="Bruna Bellini Faria" userId="S::ra00297746@pucsp.edu.br::3ad4039a-a55d-4371-87ee-8456d6fb597d" providerId="AD" clId="Web-{C71DA1BC-53D7-8BC6-09A7-F1CC52185A13}" dt="2021-06-14T17:31:15.875" v="953" actId="14100"/>
          <ac:spMkLst>
            <pc:docMk/>
            <pc:sldMk cId="0" sldId="290"/>
            <ac:spMk id="2" creationId="{497E23FE-CB12-4B59-B55E-2CEF6CC87865}"/>
          </ac:spMkLst>
        </pc:spChg>
        <pc:spChg chg="del mod">
          <ac:chgData name="Bruna Bellini Faria" userId="S::ra00297746@pucsp.edu.br::3ad4039a-a55d-4371-87ee-8456d6fb597d" providerId="AD" clId="Web-{C71DA1BC-53D7-8BC6-09A7-F1CC52185A13}" dt="2021-06-14T13:53:51.392" v="180"/>
          <ac:spMkLst>
            <pc:docMk/>
            <pc:sldMk cId="0" sldId="290"/>
            <ac:spMk id="26" creationId="{1DB3DFBD-AE4F-D34A-8F5F-8A65267FB46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26.766" v="955" actId="1076"/>
          <ac:spMkLst>
            <pc:docMk/>
            <pc:sldMk cId="0" sldId="290"/>
            <ac:spMk id="389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4.969" v="956" actId="1076"/>
          <ac:spMkLst>
            <pc:docMk/>
            <pc:sldMk cId="0" sldId="290"/>
            <ac:spMk id="389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4.985" v="957" actId="1076"/>
          <ac:spMkLst>
            <pc:docMk/>
            <pc:sldMk cId="0" sldId="290"/>
            <ac:spMk id="389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5.016" v="960" actId="1076"/>
          <ac:spMkLst>
            <pc:docMk/>
            <pc:sldMk cId="0" sldId="290"/>
            <ac:spMk id="390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5.079" v="966" actId="1076"/>
          <ac:spMkLst>
            <pc:docMk/>
            <pc:sldMk cId="0" sldId="290"/>
            <ac:spMk id="390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5.032" v="962" actId="1076"/>
          <ac:spMkLst>
            <pc:docMk/>
            <pc:sldMk cId="0" sldId="290"/>
            <ac:spMk id="390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5.047" v="964" actId="1076"/>
          <ac:spMkLst>
            <pc:docMk/>
            <pc:sldMk cId="0" sldId="290"/>
            <ac:spMk id="3907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5.079" v="967" actId="1076"/>
          <ac:spMkLst>
            <pc:docMk/>
            <pc:sldMk cId="0" sldId="290"/>
            <ac:spMk id="390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5.094" v="968" actId="1076"/>
          <ac:spMkLst>
            <pc:docMk/>
            <pc:sldMk cId="0" sldId="290"/>
            <ac:spMk id="391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5.110" v="969" actId="1076"/>
          <ac:spMkLst>
            <pc:docMk/>
            <pc:sldMk cId="0" sldId="290"/>
            <ac:spMk id="391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5.110" v="970" actId="1076"/>
          <ac:spMkLst>
            <pc:docMk/>
            <pc:sldMk cId="0" sldId="290"/>
            <ac:spMk id="391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5.125" v="971" actId="1076"/>
          <ac:spMkLst>
            <pc:docMk/>
            <pc:sldMk cId="0" sldId="290"/>
            <ac:spMk id="3915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31:35.141" v="972" actId="1076"/>
          <ac:spMkLst>
            <pc:docMk/>
            <pc:sldMk cId="0" sldId="290"/>
            <ac:spMk id="3916" creationId="{00000000-0000-0000-0000-000000000000}"/>
          </ac:spMkLst>
        </pc:spChg>
        <pc:picChg chg="del mod">
          <ac:chgData name="Bruna Bellini Faria" userId="S::ra00297746@pucsp.edu.br::3ad4039a-a55d-4371-87ee-8456d6fb597d" providerId="AD" clId="Web-{C71DA1BC-53D7-8BC6-09A7-F1CC52185A13}" dt="2021-06-14T13:53:49.845" v="179"/>
          <ac:picMkLst>
            <pc:docMk/>
            <pc:sldMk cId="0" sldId="290"/>
            <ac:picMk id="27" creationId="{9E55FC75-64C3-D044-9600-4B1BD157F496}"/>
          </ac:picMkLst>
        </pc:picChg>
        <pc:cxnChg chg="mod">
          <ac:chgData name="Bruna Bellini Faria" userId="S::ra00297746@pucsp.edu.br::3ad4039a-a55d-4371-87ee-8456d6fb597d" providerId="AD" clId="Web-{C71DA1BC-53D7-8BC6-09A7-F1CC52185A13}" dt="2021-06-14T17:31:34.985" v="958" actId="1076"/>
          <ac:cxnSpMkLst>
            <pc:docMk/>
            <pc:sldMk cId="0" sldId="290"/>
            <ac:cxnSpMk id="3900" creationId="{00000000-0000-0000-0000-000000000000}"/>
          </ac:cxnSpMkLst>
        </pc:cxnChg>
        <pc:cxnChg chg="mod">
          <ac:chgData name="Bruna Bellini Faria" userId="S::ra00297746@pucsp.edu.br::3ad4039a-a55d-4371-87ee-8456d6fb597d" providerId="AD" clId="Web-{C71DA1BC-53D7-8BC6-09A7-F1CC52185A13}" dt="2021-06-14T17:31:35" v="959" actId="1076"/>
          <ac:cxnSpMkLst>
            <pc:docMk/>
            <pc:sldMk cId="0" sldId="290"/>
            <ac:cxnSpMk id="3903" creationId="{00000000-0000-0000-0000-000000000000}"/>
          </ac:cxnSpMkLst>
        </pc:cxnChg>
        <pc:cxnChg chg="mod">
          <ac:chgData name="Bruna Bellini Faria" userId="S::ra00297746@pucsp.edu.br::3ad4039a-a55d-4371-87ee-8456d6fb597d" providerId="AD" clId="Web-{C71DA1BC-53D7-8BC6-09A7-F1CC52185A13}" dt="2021-06-14T17:31:35.016" v="961" actId="1076"/>
          <ac:cxnSpMkLst>
            <pc:docMk/>
            <pc:sldMk cId="0" sldId="290"/>
            <ac:cxnSpMk id="3904" creationId="{00000000-0000-0000-0000-000000000000}"/>
          </ac:cxnSpMkLst>
        </pc:cxnChg>
        <pc:cxnChg chg="mod">
          <ac:chgData name="Bruna Bellini Faria" userId="S::ra00297746@pucsp.edu.br::3ad4039a-a55d-4371-87ee-8456d6fb597d" providerId="AD" clId="Web-{C71DA1BC-53D7-8BC6-09A7-F1CC52185A13}" dt="2021-06-14T17:31:35.032" v="963" actId="1076"/>
          <ac:cxnSpMkLst>
            <pc:docMk/>
            <pc:sldMk cId="0" sldId="290"/>
            <ac:cxnSpMk id="3906" creationId="{00000000-0000-0000-0000-000000000000}"/>
          </ac:cxnSpMkLst>
        </pc:cxnChg>
        <pc:cxnChg chg="mod">
          <ac:chgData name="Bruna Bellini Faria" userId="S::ra00297746@pucsp.edu.br::3ad4039a-a55d-4371-87ee-8456d6fb597d" providerId="AD" clId="Web-{C71DA1BC-53D7-8BC6-09A7-F1CC52185A13}" dt="2021-06-14T17:31:35.063" v="965" actId="1076"/>
          <ac:cxnSpMkLst>
            <pc:docMk/>
            <pc:sldMk cId="0" sldId="290"/>
            <ac:cxnSpMk id="3908" creationId="{00000000-0000-0000-0000-000000000000}"/>
          </ac:cxnSpMkLst>
        </pc:cxnChg>
      </pc:sldChg>
      <pc:sldChg chg="addSp modSp">
        <pc:chgData name="Bruna Bellini Faria" userId="S::ra00297746@pucsp.edu.br::3ad4039a-a55d-4371-87ee-8456d6fb597d" providerId="AD" clId="Web-{C71DA1BC-53D7-8BC6-09A7-F1CC52185A13}" dt="2021-06-14T18:56:34.013" v="2534" actId="20577"/>
        <pc:sldMkLst>
          <pc:docMk/>
          <pc:sldMk cId="1128481800" sldId="306"/>
        </pc:sldMkLst>
        <pc:spChg chg="mod">
          <ac:chgData name="Bruna Bellini Faria" userId="S::ra00297746@pucsp.edu.br::3ad4039a-a55d-4371-87ee-8456d6fb597d" providerId="AD" clId="Web-{C71DA1BC-53D7-8BC6-09A7-F1CC52185A13}" dt="2021-06-14T13:54:32.236" v="187" actId="20577"/>
          <ac:spMkLst>
            <pc:docMk/>
            <pc:sldMk cId="1128481800" sldId="306"/>
            <ac:spMk id="2" creationId="{DE6CC553-7724-45D9-8135-73A79B708446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8:56:34.013" v="2534" actId="20577"/>
          <ac:spMkLst>
            <pc:docMk/>
            <pc:sldMk cId="1128481800" sldId="306"/>
            <ac:spMk id="6" creationId="{EB1CBFFB-E6BD-4CB0-97F9-9A8D9D68B95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8:22.243" v="24" actId="1076"/>
          <ac:spMkLst>
            <pc:docMk/>
            <pc:sldMk cId="1128481800" sldId="306"/>
            <ac:spMk id="53" creationId="{211E5209-2FB6-44DA-8B17-6FAAAD291E21}"/>
          </ac:spMkLst>
        </pc:sp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1128481800" sldId="306"/>
            <ac:picMk id="3" creationId="{36A27C2F-9CED-4635-B0CD-F0144AE374AF}"/>
          </ac:picMkLst>
        </pc:pic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1128481800" sldId="306"/>
            <ac:picMk id="4" creationId="{B9494388-0340-4CCE-A3BC-88162AD8AA03}"/>
          </ac:picMkLst>
        </pc:picChg>
        <pc:picChg chg="mod">
          <ac:chgData name="Bruna Bellini Faria" userId="S::ra00297746@pucsp.edu.br::3ad4039a-a55d-4371-87ee-8456d6fb597d" providerId="AD" clId="Web-{C71DA1BC-53D7-8BC6-09A7-F1CC52185A13}" dt="2021-06-14T18:51:00.565" v="2448" actId="1076"/>
          <ac:picMkLst>
            <pc:docMk/>
            <pc:sldMk cId="1128481800" sldId="306"/>
            <ac:picMk id="5" creationId="{030DA7D4-B561-4A30-BE88-1426613681A2}"/>
          </ac:picMkLst>
        </pc:picChg>
      </pc:sldChg>
      <pc:sldChg chg="addSp delSp modSp ord delAnim">
        <pc:chgData name="Bruna Bellini Faria" userId="S::ra00297746@pucsp.edu.br::3ad4039a-a55d-4371-87ee-8456d6fb597d" providerId="AD" clId="Web-{C71DA1BC-53D7-8BC6-09A7-F1CC52185A13}" dt="2021-06-14T18:43:10.221" v="2301" actId="1076"/>
        <pc:sldMkLst>
          <pc:docMk/>
          <pc:sldMk cId="1439678973" sldId="307"/>
        </pc:sldMkLst>
        <pc:spChg chg="mod ord">
          <ac:chgData name="Bruna Bellini Faria" userId="S::ra00297746@pucsp.edu.br::3ad4039a-a55d-4371-87ee-8456d6fb597d" providerId="AD" clId="Web-{C71DA1BC-53D7-8BC6-09A7-F1CC52185A13}" dt="2021-06-14T18:43:10.221" v="2301" actId="1076"/>
          <ac:spMkLst>
            <pc:docMk/>
            <pc:sldMk cId="1439678973" sldId="307"/>
            <ac:spMk id="2" creationId="{D1F84EFF-E541-E549-8965-F3A98D5EB59F}"/>
          </ac:spMkLst>
        </pc:spChg>
        <pc:spChg chg="add mod ord">
          <ac:chgData name="Bruna Bellini Faria" userId="S::ra00297746@pucsp.edu.br::3ad4039a-a55d-4371-87ee-8456d6fb597d" providerId="AD" clId="Web-{C71DA1BC-53D7-8BC6-09A7-F1CC52185A13}" dt="2021-06-14T18:40:07.903" v="2268"/>
          <ac:spMkLst>
            <pc:docMk/>
            <pc:sldMk cId="1439678973" sldId="307"/>
            <ac:spMk id="3" creationId="{7EAE26F0-26F7-4AEE-95B3-311907758AEE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8:42:29.548" v="2296" actId="1076"/>
          <ac:spMkLst>
            <pc:docMk/>
            <pc:sldMk cId="1439678973" sldId="307"/>
            <ac:spMk id="4" creationId="{3B78E12A-D9B6-4173-A653-576123BDBD48}"/>
          </ac:spMkLst>
        </pc:spChg>
        <pc:spChg chg="add mod ord">
          <ac:chgData name="Bruna Bellini Faria" userId="S::ra00297746@pucsp.edu.br::3ad4039a-a55d-4371-87ee-8456d6fb597d" providerId="AD" clId="Web-{C71DA1BC-53D7-8BC6-09A7-F1CC52185A13}" dt="2021-06-14T18:40:01.762" v="2266"/>
          <ac:spMkLst>
            <pc:docMk/>
            <pc:sldMk cId="1439678973" sldId="307"/>
            <ac:spMk id="8" creationId="{19E57DEB-03A3-4B4A-A866-DA747DE8276D}"/>
          </ac:spMkLst>
        </pc:spChg>
        <pc:picChg chg="add mod">
          <ac:chgData name="Bruna Bellini Faria" userId="S::ra00297746@pucsp.edu.br::3ad4039a-a55d-4371-87ee-8456d6fb597d" providerId="AD" clId="Web-{C71DA1BC-53D7-8BC6-09A7-F1CC52185A13}" dt="2021-06-14T18:42:19.313" v="2295" actId="14100"/>
          <ac:picMkLst>
            <pc:docMk/>
            <pc:sldMk cId="1439678973" sldId="307"/>
            <ac:picMk id="5" creationId="{17266954-2399-4DC2-B000-AA05F7160751}"/>
          </ac:picMkLst>
        </pc:picChg>
        <pc:picChg chg="add mod ord">
          <ac:chgData name="Bruna Bellini Faria" userId="S::ra00297746@pucsp.edu.br::3ad4039a-a55d-4371-87ee-8456d6fb597d" providerId="AD" clId="Web-{C71DA1BC-53D7-8BC6-09A7-F1CC52185A13}" dt="2021-06-14T18:41:55.297" v="2293" actId="14100"/>
          <ac:picMkLst>
            <pc:docMk/>
            <pc:sldMk cId="1439678973" sldId="307"/>
            <ac:picMk id="6" creationId="{B640AA30-912C-4124-9ED2-1DAEA13F3BD3}"/>
          </ac:picMkLst>
        </pc:picChg>
        <pc:picChg chg="add mod ord">
          <ac:chgData name="Bruna Bellini Faria" userId="S::ra00297746@pucsp.edu.br::3ad4039a-a55d-4371-87ee-8456d6fb597d" providerId="AD" clId="Web-{C71DA1BC-53D7-8BC6-09A7-F1CC52185A13}" dt="2021-06-14T18:41:32.905" v="2288" actId="1076"/>
          <ac:picMkLst>
            <pc:docMk/>
            <pc:sldMk cId="1439678973" sldId="307"/>
            <ac:picMk id="7" creationId="{62C8260D-9F9F-4D9B-AB4D-921EC04E79CB}"/>
          </ac:picMkLst>
        </pc:picChg>
        <pc:picChg chg="del mod">
          <ac:chgData name="Bruna Bellini Faria" userId="S::ra00297746@pucsp.edu.br::3ad4039a-a55d-4371-87ee-8456d6fb597d" providerId="AD" clId="Web-{C71DA1BC-53D7-8BC6-09A7-F1CC52185A13}" dt="2021-06-14T18:36:50.662" v="2239"/>
          <ac:picMkLst>
            <pc:docMk/>
            <pc:sldMk cId="1439678973" sldId="307"/>
            <ac:picMk id="4098" creationId="{FFF4DB7B-09FA-3541-A06C-7BE8EE0185E4}"/>
          </ac:picMkLst>
        </pc:picChg>
        <pc:picChg chg="del mod">
          <ac:chgData name="Bruna Bellini Faria" userId="S::ra00297746@pucsp.edu.br::3ad4039a-a55d-4371-87ee-8456d6fb597d" providerId="AD" clId="Web-{C71DA1BC-53D7-8BC6-09A7-F1CC52185A13}" dt="2021-06-14T18:39:50.636" v="2263"/>
          <ac:picMkLst>
            <pc:docMk/>
            <pc:sldMk cId="1439678973" sldId="307"/>
            <ac:picMk id="4100" creationId="{4616727B-3342-9C4A-B945-A732DAF82526}"/>
          </ac:picMkLst>
        </pc:picChg>
        <pc:picChg chg="del mod">
          <ac:chgData name="Bruna Bellini Faria" userId="S::ra00297746@pucsp.edu.br::3ad4039a-a55d-4371-87ee-8456d6fb597d" providerId="AD" clId="Web-{C71DA1BC-53D7-8BC6-09A7-F1CC52185A13}" dt="2021-06-14T18:40:50.216" v="2275"/>
          <ac:picMkLst>
            <pc:docMk/>
            <pc:sldMk cId="1439678973" sldId="307"/>
            <ac:picMk id="4102" creationId="{BEFD5BAA-5C4F-584C-874A-DF44AA06A4C5}"/>
          </ac:picMkLst>
        </pc:picChg>
      </pc:sldChg>
      <pc:sldChg chg="modSp">
        <pc:chgData name="Bruna Bellini Faria" userId="S::ra00297746@pucsp.edu.br::3ad4039a-a55d-4371-87ee-8456d6fb597d" providerId="AD" clId="Web-{C71DA1BC-53D7-8BC6-09A7-F1CC52185A13}" dt="2021-06-14T13:37:57.836" v="21" actId="14100"/>
        <pc:sldMkLst>
          <pc:docMk/>
          <pc:sldMk cId="3989993133" sldId="308"/>
        </pc:sldMkLst>
        <pc:spChg chg="mod">
          <ac:chgData name="Bruna Bellini Faria" userId="S::ra00297746@pucsp.edu.br::3ad4039a-a55d-4371-87ee-8456d6fb597d" providerId="AD" clId="Web-{C71DA1BC-53D7-8BC6-09A7-F1CC52185A13}" dt="2021-06-14T13:37:57.836" v="21" actId="14100"/>
          <ac:spMkLst>
            <pc:docMk/>
            <pc:sldMk cId="3989993133" sldId="308"/>
            <ac:spMk id="59" creationId="{79FBA0A2-E5B5-4300-B33F-87881ED1CD13}"/>
          </ac:spMkLst>
        </pc:sp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3989993133" sldId="308"/>
            <ac:picMk id="9" creationId="{C4556097-276A-45E3-90FC-39DBD0D6FB5E}"/>
          </ac:picMkLst>
        </pc:pic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3989993133" sldId="308"/>
            <ac:picMk id="58" creationId="{3E816771-887A-4818-8508-068B08716DA5}"/>
          </ac:picMkLst>
        </pc:picChg>
      </pc:sldChg>
      <pc:sldChg chg="modSp">
        <pc:chgData name="Bruna Bellini Faria" userId="S::ra00297746@pucsp.edu.br::3ad4039a-a55d-4371-87ee-8456d6fb597d" providerId="AD" clId="Web-{C71DA1BC-53D7-8BC6-09A7-F1CC52185A13}" dt="2021-06-14T13:54:41.221" v="188" actId="20577"/>
        <pc:sldMkLst>
          <pc:docMk/>
          <pc:sldMk cId="1702076370" sldId="309"/>
        </pc:sldMkLst>
        <pc:spChg chg="mod">
          <ac:chgData name="Bruna Bellini Faria" userId="S::ra00297746@pucsp.edu.br::3ad4039a-a55d-4371-87ee-8456d6fb597d" providerId="AD" clId="Web-{C71DA1BC-53D7-8BC6-09A7-F1CC52185A13}" dt="2021-06-14T13:54:41.221" v="188" actId="20577"/>
          <ac:spMkLst>
            <pc:docMk/>
            <pc:sldMk cId="1702076370" sldId="309"/>
            <ac:spMk id="2" creationId="{EBDCB8EE-505D-404A-82E6-5A79DA538BB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5:54.036" v="5" actId="14100"/>
          <ac:spMkLst>
            <pc:docMk/>
            <pc:sldMk cId="1702076370" sldId="309"/>
            <ac:spMk id="5" creationId="{76D03F35-0015-4734-81A7-C0E2333F12D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8:29.462" v="25" actId="1076"/>
          <ac:spMkLst>
            <pc:docMk/>
            <pc:sldMk cId="1702076370" sldId="309"/>
            <ac:spMk id="6" creationId="{77076D63-928F-4EAD-AAF9-8BE3BD509836}"/>
          </ac:spMkLst>
        </pc:sp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1702076370" sldId="309"/>
            <ac:picMk id="3" creationId="{0719244D-EE08-4346-9545-10A1A6FB88FD}"/>
          </ac:picMkLst>
        </pc:pic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1702076370" sldId="309"/>
            <ac:picMk id="4" creationId="{24C8CB80-0081-4400-9D4F-F3AFE38E145D}"/>
          </ac:picMkLst>
        </pc:picChg>
      </pc:sldChg>
      <pc:sldChg chg="modSp">
        <pc:chgData name="Bruna Bellini Faria" userId="S::ra00297746@pucsp.edu.br::3ad4039a-a55d-4371-87ee-8456d6fb597d" providerId="AD" clId="Web-{C71DA1BC-53D7-8BC6-09A7-F1CC52185A13}" dt="2021-06-14T13:38:14.321" v="23" actId="1076"/>
        <pc:sldMkLst>
          <pc:docMk/>
          <pc:sldMk cId="3822386951" sldId="310"/>
        </pc:sldMkLst>
        <pc:spChg chg="mod">
          <ac:chgData name="Bruna Bellini Faria" userId="S::ra00297746@pucsp.edu.br::3ad4039a-a55d-4371-87ee-8456d6fb597d" providerId="AD" clId="Web-{C71DA1BC-53D7-8BC6-09A7-F1CC52185A13}" dt="2021-06-14T13:38:09.196" v="22" actId="1076"/>
          <ac:spMkLst>
            <pc:docMk/>
            <pc:sldMk cId="3822386951" sldId="310"/>
            <ac:spMk id="5" creationId="{087B0F38-560A-454C-934A-F1574703CB08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8:14.321" v="23" actId="1076"/>
          <ac:spMkLst>
            <pc:docMk/>
            <pc:sldMk cId="3822386951" sldId="310"/>
            <ac:spMk id="7" creationId="{F45A7CC6-316D-4E72-BB17-078988485B7C}"/>
          </ac:spMkLst>
        </pc:sp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3822386951" sldId="310"/>
            <ac:picMk id="4" creationId="{81FE008E-8848-4A70-B891-1937740C1B8F}"/>
          </ac:picMkLst>
        </pc:pic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3822386951" sldId="310"/>
            <ac:picMk id="6" creationId="{7ADA618A-7208-4DCA-9114-BF3181A76EDA}"/>
          </ac:picMkLst>
        </pc:picChg>
      </pc:sldChg>
      <pc:sldChg chg="addSp delSp modSp">
        <pc:chgData name="Bruna Bellini Faria" userId="S::ra00297746@pucsp.edu.br::3ad4039a-a55d-4371-87ee-8456d6fb597d" providerId="AD" clId="Web-{C71DA1BC-53D7-8BC6-09A7-F1CC52185A13}" dt="2021-06-14T13:54:48.299" v="189" actId="20577"/>
        <pc:sldMkLst>
          <pc:docMk/>
          <pc:sldMk cId="776982902" sldId="311"/>
        </pc:sldMkLst>
        <pc:spChg chg="del mod">
          <ac:chgData name="Bruna Bellini Faria" userId="S::ra00297746@pucsp.edu.br::3ad4039a-a55d-4371-87ee-8456d6fb597d" providerId="AD" clId="Web-{C71DA1BC-53D7-8BC6-09A7-F1CC52185A13}" dt="2021-06-14T13:43:59.205" v="96"/>
          <ac:spMkLst>
            <pc:docMk/>
            <pc:sldMk cId="776982902" sldId="311"/>
            <ac:spMk id="2" creationId="{615CA6A9-15B7-4977-A0AB-A344DCC1B2B0}"/>
          </ac:spMkLst>
        </pc:spChg>
        <pc:spChg chg="add del mod">
          <ac:chgData name="Bruna Bellini Faria" userId="S::ra00297746@pucsp.edu.br::3ad4039a-a55d-4371-87ee-8456d6fb597d" providerId="AD" clId="Web-{C71DA1BC-53D7-8BC6-09A7-F1CC52185A13}" dt="2021-06-14T13:44:09.674" v="100"/>
          <ac:spMkLst>
            <pc:docMk/>
            <pc:sldMk cId="776982902" sldId="311"/>
            <ac:spMk id="3" creationId="{31731B03-0F4B-4778-B928-0E1F4D607F66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3:54:48.299" v="189" actId="20577"/>
          <ac:spMkLst>
            <pc:docMk/>
            <pc:sldMk cId="776982902" sldId="311"/>
            <ac:spMk id="5" creationId="{6EE60E6A-D5C4-4A6C-8952-427C4213AF27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776982902" sldId="311"/>
            <ac:spMk id="7" creationId="{DFF43E38-413C-4C75-83FB-8A48DE20B3D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8:41.790" v="26" actId="1076"/>
          <ac:spMkLst>
            <pc:docMk/>
            <pc:sldMk cId="776982902" sldId="311"/>
            <ac:spMk id="8" creationId="{9F4FB809-8341-49FE-AB20-F17E3C14B6D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5:59.818" v="7" actId="14100"/>
          <ac:spMkLst>
            <pc:docMk/>
            <pc:sldMk cId="776982902" sldId="311"/>
            <ac:spMk id="9" creationId="{7A9BBEEB-F976-46D5-B9CA-B9B95878ED58}"/>
          </ac:spMkLst>
        </pc:sp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776982902" sldId="311"/>
            <ac:picMk id="6" creationId="{C492CF31-6404-4629-829C-CA3F4D8959DC}"/>
          </ac:picMkLst>
        </pc:picChg>
      </pc:sldChg>
      <pc:sldChg chg="addSp delSp modSp">
        <pc:chgData name="Bruna Bellini Faria" userId="S::ra00297746@pucsp.edu.br::3ad4039a-a55d-4371-87ee-8456d6fb597d" providerId="AD" clId="Web-{C71DA1BC-53D7-8BC6-09A7-F1CC52185A13}" dt="2021-06-14T18:11:34.627" v="1987" actId="1076"/>
        <pc:sldMkLst>
          <pc:docMk/>
          <pc:sldMk cId="242030022" sldId="312"/>
        </pc:sldMkLst>
        <pc:spChg chg="add del mod">
          <ac:chgData name="Bruna Bellini Faria" userId="S::ra00297746@pucsp.edu.br::3ad4039a-a55d-4371-87ee-8456d6fb597d" providerId="AD" clId="Web-{C71DA1BC-53D7-8BC6-09A7-F1CC52185A13}" dt="2021-06-14T13:45:22.629" v="114"/>
          <ac:spMkLst>
            <pc:docMk/>
            <pc:sldMk cId="242030022" sldId="312"/>
            <ac:spMk id="2" creationId="{615CA6A9-15B7-4977-A0AB-A344DCC1B2B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6:05.005" v="8" actId="1076"/>
          <ac:spMkLst>
            <pc:docMk/>
            <pc:sldMk cId="242030022" sldId="312"/>
            <ac:spMk id="5" creationId="{739B2BC7-B5E6-4879-9E19-FDC6EE97E085}"/>
          </ac:spMkLst>
        </pc:spChg>
        <pc:spChg chg="add del mod">
          <ac:chgData name="Bruna Bellini Faria" userId="S::ra00297746@pucsp.edu.br::3ad4039a-a55d-4371-87ee-8456d6fb597d" providerId="AD" clId="Web-{C71DA1BC-53D7-8BC6-09A7-F1CC52185A13}" dt="2021-06-14T13:45:05.285" v="109"/>
          <ac:spMkLst>
            <pc:docMk/>
            <pc:sldMk cId="242030022" sldId="312"/>
            <ac:spMk id="6" creationId="{8C336CF7-A80C-407E-B7F9-6342A1C142D1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242030022" sldId="312"/>
            <ac:spMk id="7" creationId="{A1D4738E-36E7-4410-9C3A-2A7244BDCBD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11:34.627" v="1987" actId="1076"/>
          <ac:spMkLst>
            <pc:docMk/>
            <pc:sldMk cId="242030022" sldId="312"/>
            <ac:spMk id="8" creationId="{5BE9A9DD-A611-4D45-94F3-97E3D481223B}"/>
          </ac:spMkLst>
        </pc:spChg>
        <pc:spChg chg="add del">
          <ac:chgData name="Bruna Bellini Faria" userId="S::ra00297746@pucsp.edu.br::3ad4039a-a55d-4371-87ee-8456d6fb597d" providerId="AD" clId="Web-{C71DA1BC-53D7-8BC6-09A7-F1CC52185A13}" dt="2021-06-14T13:45:04.128" v="108"/>
          <ac:spMkLst>
            <pc:docMk/>
            <pc:sldMk cId="242030022" sldId="312"/>
            <ac:spMk id="10" creationId="{C7421E37-E447-40B2-9133-2EE2D05A3E3A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3:56:32.364" v="201" actId="20577"/>
          <ac:spMkLst>
            <pc:docMk/>
            <pc:sldMk cId="242030022" sldId="312"/>
            <ac:spMk id="12" creationId="{31B0C882-C691-40E9-80F3-C46B8271C3B4}"/>
          </ac:spMkLst>
        </pc:spChg>
        <pc:spChg chg="add">
          <ac:chgData name="Bruna Bellini Faria" userId="S::ra00297746@pucsp.edu.br::3ad4039a-a55d-4371-87ee-8456d6fb597d" providerId="AD" clId="Web-{C71DA1BC-53D7-8BC6-09A7-F1CC52185A13}" dt="2021-06-14T13:45:19.738" v="113"/>
          <ac:spMkLst>
            <pc:docMk/>
            <pc:sldMk cId="242030022" sldId="312"/>
            <ac:spMk id="13" creationId="{69D53940-1D9F-4A78-ACD2-B635F19DD79E}"/>
          </ac:spMkLst>
        </pc:spChg>
        <pc:spChg chg="add del mod">
          <ac:chgData name="Bruna Bellini Faria" userId="S::ra00297746@pucsp.edu.br::3ad4039a-a55d-4371-87ee-8456d6fb597d" providerId="AD" clId="Web-{C71DA1BC-53D7-8BC6-09A7-F1CC52185A13}" dt="2021-06-14T13:45:37.363" v="115"/>
          <ac:spMkLst>
            <pc:docMk/>
            <pc:sldMk cId="242030022" sldId="312"/>
            <ac:spMk id="15" creationId="{A06418A2-72B8-4ADA-9ED3-627DA2E574ED}"/>
          </ac:spMkLst>
        </pc:sp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242030022" sldId="312"/>
            <ac:picMk id="4" creationId="{90350BFB-130E-49C3-ADCA-7881DA80936A}"/>
          </ac:picMkLst>
        </pc:picChg>
      </pc:sldChg>
      <pc:sldChg chg="addSp delSp modSp">
        <pc:chgData name="Bruna Bellini Faria" userId="S::ra00297746@pucsp.edu.br::3ad4039a-a55d-4371-87ee-8456d6fb597d" providerId="AD" clId="Web-{C71DA1BC-53D7-8BC6-09A7-F1CC52185A13}" dt="2021-06-14T17:55:20.173" v="1308" actId="20577"/>
        <pc:sldMkLst>
          <pc:docMk/>
          <pc:sldMk cId="1290237802" sldId="313"/>
        </pc:sldMkLst>
        <pc:spChg chg="del mod">
          <ac:chgData name="Bruna Bellini Faria" userId="S::ra00297746@pucsp.edu.br::3ad4039a-a55d-4371-87ee-8456d6fb597d" providerId="AD" clId="Web-{C71DA1BC-53D7-8BC6-09A7-F1CC52185A13}" dt="2021-06-14T13:46:07.489" v="142"/>
          <ac:spMkLst>
            <pc:docMk/>
            <pc:sldMk cId="1290237802" sldId="313"/>
            <ac:spMk id="2" creationId="{615CA6A9-15B7-4977-A0AB-A344DCC1B2B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1290237802" sldId="313"/>
            <ac:spMk id="3" creationId="{6D7F9761-D6A0-4DBF-8C75-3BCA543AE06E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7:54:03.045" v="1297" actId="1076"/>
          <ac:spMkLst>
            <pc:docMk/>
            <pc:sldMk cId="1290237802" sldId="313"/>
            <ac:spMk id="4" creationId="{723E5300-3B9D-4646-ADA5-E5F74B2DA5F5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7:53:24.763" v="1291" actId="1076"/>
          <ac:spMkLst>
            <pc:docMk/>
            <pc:sldMk cId="1290237802" sldId="313"/>
            <ac:spMk id="5" creationId="{9D9A97B3-1E1E-4177-A5A7-81287A0F6843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5:46.567" v="3" actId="1076"/>
          <ac:spMkLst>
            <pc:docMk/>
            <pc:sldMk cId="1290237802" sldId="313"/>
            <ac:spMk id="6" creationId="{2ED70B29-07A6-4C21-8FBE-60A3C7E9798D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8:47.462" v="27" actId="1076"/>
          <ac:spMkLst>
            <pc:docMk/>
            <pc:sldMk cId="1290237802" sldId="313"/>
            <ac:spMk id="7" creationId="{90B26C16-AEA6-49DD-89D9-76171BC955E2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7:55:20.173" v="1308" actId="20577"/>
          <ac:spMkLst>
            <pc:docMk/>
            <pc:sldMk cId="1290237802" sldId="313"/>
            <ac:spMk id="8" creationId="{E3143EB9-F6DC-4B9F-9A3F-94C1D9D00B87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7:53:32.029" v="1293" actId="1076"/>
          <ac:spMkLst>
            <pc:docMk/>
            <pc:sldMk cId="1290237802" sldId="313"/>
            <ac:spMk id="9" creationId="{2DD3CF4C-FA64-4101-9866-B8E1B18A82FB}"/>
          </ac:spMkLst>
        </pc:spChg>
        <pc:spChg chg="add del mod">
          <ac:chgData name="Bruna Bellini Faria" userId="S::ra00297746@pucsp.edu.br::3ad4039a-a55d-4371-87ee-8456d6fb597d" providerId="AD" clId="Web-{C71DA1BC-53D7-8BC6-09A7-F1CC52185A13}" dt="2021-06-14T13:46:10.911" v="143"/>
          <ac:spMkLst>
            <pc:docMk/>
            <pc:sldMk cId="1290237802" sldId="313"/>
            <ac:spMk id="9" creationId="{6B2994F6-D23E-4F33-AA02-66B741F3A60A}"/>
          </ac:spMkLst>
        </pc:spChg>
        <pc:picChg chg="del mod">
          <ac:chgData name="Bruna Bellini Faria" userId="S::ra00297746@pucsp.edu.br::3ad4039a-a55d-4371-87ee-8456d6fb597d" providerId="AD" clId="Web-{C71DA1BC-53D7-8BC6-09A7-F1CC52185A13}" dt="2021-06-14T17:40:25.315" v="1172"/>
          <ac:picMkLst>
            <pc:docMk/>
            <pc:sldMk cId="1290237802" sldId="313"/>
            <ac:picMk id="2" creationId="{245826E5-7D0B-423E-84A1-9076480835A7}"/>
          </ac:picMkLst>
        </pc:picChg>
        <pc:picChg chg="add mod modCrop">
          <ac:chgData name="Bruna Bellini Faria" userId="S::ra00297746@pucsp.edu.br::3ad4039a-a55d-4371-87ee-8456d6fb597d" providerId="AD" clId="Web-{C71DA1BC-53D7-8BC6-09A7-F1CC52185A13}" dt="2021-06-14T17:52:47.043" v="1289" actId="1076"/>
          <ac:picMkLst>
            <pc:docMk/>
            <pc:sldMk cId="1290237802" sldId="313"/>
            <ac:picMk id="10" creationId="{1432601B-165D-450C-8828-10672B59044B}"/>
          </ac:picMkLst>
        </pc:picChg>
      </pc:sldChg>
      <pc:sldChg chg="modSp">
        <pc:chgData name="Bruna Bellini Faria" userId="S::ra00297746@pucsp.edu.br::3ad4039a-a55d-4371-87ee-8456d6fb597d" providerId="AD" clId="Web-{C71DA1BC-53D7-8BC6-09A7-F1CC52185A13}" dt="2021-06-14T13:55:30.582" v="195" actId="20577"/>
        <pc:sldMkLst>
          <pc:docMk/>
          <pc:sldMk cId="2418182222" sldId="314"/>
        </pc:sldMkLst>
        <pc:spChg chg="mod">
          <ac:chgData name="Bruna Bellini Faria" userId="S::ra00297746@pucsp.edu.br::3ad4039a-a55d-4371-87ee-8456d6fb597d" providerId="AD" clId="Web-{C71DA1BC-53D7-8BC6-09A7-F1CC52185A13}" dt="2021-06-14T13:55:30.582" v="195" actId="20577"/>
          <ac:spMkLst>
            <pc:docMk/>
            <pc:sldMk cId="2418182222" sldId="314"/>
            <ac:spMk id="2" creationId="{615CA6A9-15B7-4977-A0AB-A344DCC1B2B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2418182222" sldId="314"/>
            <ac:spMk id="3" creationId="{79741F36-75B4-4D1E-9424-7689A0E333D5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6:25.506" v="12" actId="1076"/>
          <ac:spMkLst>
            <pc:docMk/>
            <pc:sldMk cId="2418182222" sldId="314"/>
            <ac:spMk id="6" creationId="{ACA9E267-DC94-477C-83D5-8FC4CDB972F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8:53.447" v="28" actId="1076"/>
          <ac:spMkLst>
            <pc:docMk/>
            <pc:sldMk cId="2418182222" sldId="314"/>
            <ac:spMk id="7" creationId="{538FE542-4D79-4C2C-8344-81A784CB2511}"/>
          </ac:spMkLst>
        </pc:spChg>
        <pc:picChg chg="mod">
          <ac:chgData name="Bruna Bellini Faria" userId="S::ra00297746@pucsp.edu.br::3ad4039a-a55d-4371-87ee-8456d6fb597d" providerId="AD" clId="Web-{C71DA1BC-53D7-8BC6-09A7-F1CC52185A13}" dt="2021-06-14T13:33:18.188" v="0"/>
          <ac:picMkLst>
            <pc:docMk/>
            <pc:sldMk cId="2418182222" sldId="314"/>
            <ac:picMk id="4" creationId="{FC141D23-A677-4315-8871-5246C0EF319D}"/>
          </ac:picMkLst>
        </pc:picChg>
      </pc:sldChg>
      <pc:sldChg chg="delSp modSp ord">
        <pc:chgData name="Bruna Bellini Faria" userId="S::ra00297746@pucsp.edu.br::3ad4039a-a55d-4371-87ee-8456d6fb597d" providerId="AD" clId="Web-{C71DA1BC-53D7-8BC6-09A7-F1CC52185A13}" dt="2021-06-14T18:36:09.754" v="2234" actId="1076"/>
        <pc:sldMkLst>
          <pc:docMk/>
          <pc:sldMk cId="420008517" sldId="315"/>
        </pc:sldMkLst>
        <pc:spChg chg="del mod">
          <ac:chgData name="Bruna Bellini Faria" userId="S::ra00297746@pucsp.edu.br::3ad4039a-a55d-4371-87ee-8456d6fb597d" providerId="AD" clId="Web-{C71DA1BC-53D7-8BC6-09A7-F1CC52185A13}" dt="2021-06-14T18:35:55.597" v="2228"/>
          <ac:spMkLst>
            <pc:docMk/>
            <pc:sldMk cId="420008517" sldId="315"/>
            <ac:spMk id="3" creationId="{DAC29A88-6D71-4429-84BB-E351C85732EB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8:36:09.754" v="2234" actId="1076"/>
          <ac:spMkLst>
            <pc:docMk/>
            <pc:sldMk cId="420008517" sldId="315"/>
            <ac:spMk id="4" creationId="{E1A640DF-E7A7-4E38-96ED-AE9EF2D9C9FD}"/>
          </ac:spMkLst>
        </pc:spChg>
      </pc:sldChg>
      <pc:sldChg chg="modSp">
        <pc:chgData name="Bruna Bellini Faria" userId="S::ra00297746@pucsp.edu.br::3ad4039a-a55d-4371-87ee-8456d6fb597d" providerId="AD" clId="Web-{C71DA1BC-53D7-8BC6-09A7-F1CC52185A13}" dt="2021-06-14T17:55:37.814" v="1309" actId="1076"/>
        <pc:sldMkLst>
          <pc:docMk/>
          <pc:sldMk cId="1671243644" sldId="316"/>
        </pc:sldMkLst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1671243644" sldId="316"/>
            <ac:spMk id="2" creationId="{2B2DC6E2-CDD4-4CBF-9AB6-24ACAB22BA5E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1671243644" sldId="316"/>
            <ac:spMk id="3" creationId="{007DC67E-7960-4D33-8A6F-AB5D181BAA7C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1671243644" sldId="316"/>
            <ac:spMk id="4" creationId="{A452D7D0-58B6-445A-BC46-8CE2F1EC0183}"/>
          </ac:spMkLst>
        </pc:spChg>
        <pc:picChg chg="mod">
          <ac:chgData name="Bruna Bellini Faria" userId="S::ra00297746@pucsp.edu.br::3ad4039a-a55d-4371-87ee-8456d6fb597d" providerId="AD" clId="Web-{C71DA1BC-53D7-8BC6-09A7-F1CC52185A13}" dt="2021-06-14T17:55:37.814" v="1309" actId="1076"/>
          <ac:picMkLst>
            <pc:docMk/>
            <pc:sldMk cId="1671243644" sldId="316"/>
            <ac:picMk id="5" creationId="{58E4FC07-E78E-4AB7-98F5-3E643C48D29A}"/>
          </ac:picMkLst>
        </pc:picChg>
      </pc:sldChg>
      <pc:sldChg chg="modSp">
        <pc:chgData name="Bruna Bellini Faria" userId="S::ra00297746@pucsp.edu.br::3ad4039a-a55d-4371-87ee-8456d6fb597d" providerId="AD" clId="Web-{C71DA1BC-53D7-8BC6-09A7-F1CC52185A13}" dt="2021-06-14T13:33:18.188" v="0"/>
        <pc:sldMkLst>
          <pc:docMk/>
          <pc:sldMk cId="1288075844" sldId="317"/>
        </pc:sldMkLst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k cId="1288075844" sldId="317"/>
            <ac:spMk id="2" creationId="{FE06EDAA-4AE5-44CA-9AA5-6362C053E8F1}"/>
          </ac:spMkLst>
        </pc:spChg>
      </pc:sldChg>
      <pc:sldChg chg="addSp modSp new">
        <pc:chgData name="Bruna Bellini Faria" userId="S::ra00297746@pucsp.edu.br::3ad4039a-a55d-4371-87ee-8456d6fb597d" providerId="AD" clId="Web-{C71DA1BC-53D7-8BC6-09A7-F1CC52185A13}" dt="2021-06-14T18:02:56.407" v="1384" actId="20577"/>
        <pc:sldMkLst>
          <pc:docMk/>
          <pc:sldMk cId="1618976067" sldId="317"/>
        </pc:sldMkLst>
        <pc:spChg chg="mod">
          <ac:chgData name="Bruna Bellini Faria" userId="S::ra00297746@pucsp.edu.br::3ad4039a-a55d-4371-87ee-8456d6fb597d" providerId="AD" clId="Web-{C71DA1BC-53D7-8BC6-09A7-F1CC52185A13}" dt="2021-06-14T18:02:56.407" v="1384" actId="20577"/>
          <ac:spMkLst>
            <pc:docMk/>
            <pc:sldMk cId="1618976067" sldId="317"/>
            <ac:spMk id="2" creationId="{9F8AF740-BAB9-4B74-B587-9FF152BBCA27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7:43:20.008" v="1261" actId="20577"/>
          <ac:spMkLst>
            <pc:docMk/>
            <pc:sldMk cId="1618976067" sldId="317"/>
            <ac:spMk id="4" creationId="{C35607A4-FA97-4F64-AAE2-A7A2AD9DDC90}"/>
          </ac:spMkLst>
        </pc:spChg>
      </pc:sldChg>
      <pc:sldChg chg="addSp delSp modSp new ord">
        <pc:chgData name="Bruna Bellini Faria" userId="S::ra00297746@pucsp.edu.br::3ad4039a-a55d-4371-87ee-8456d6fb597d" providerId="AD" clId="Web-{C71DA1BC-53D7-8BC6-09A7-F1CC52185A13}" dt="2021-06-14T18:35:20.612" v="2224"/>
        <pc:sldMkLst>
          <pc:docMk/>
          <pc:sldMk cId="2979326637" sldId="318"/>
        </pc:sldMkLst>
        <pc:spChg chg="del">
          <ac:chgData name="Bruna Bellini Faria" userId="S::ra00297746@pucsp.edu.br::3ad4039a-a55d-4371-87ee-8456d6fb597d" providerId="AD" clId="Web-{C71DA1BC-53D7-8BC6-09A7-F1CC52185A13}" dt="2021-06-14T18:21:09.865" v="2179"/>
          <ac:spMkLst>
            <pc:docMk/>
            <pc:sldMk cId="2979326637" sldId="318"/>
            <ac:spMk id="2" creationId="{F2801856-D5C5-4E9D-A6BC-55BE08A2C8F9}"/>
          </ac:spMkLst>
        </pc:spChg>
        <pc:spChg chg="add mod ord">
          <ac:chgData name="Bruna Bellini Faria" userId="S::ra00297746@pucsp.edu.br::3ad4039a-a55d-4371-87ee-8456d6fb597d" providerId="AD" clId="Web-{C71DA1BC-53D7-8BC6-09A7-F1CC52185A13}" dt="2021-06-14T18:25:00.076" v="2202"/>
          <ac:spMkLst>
            <pc:docMk/>
            <pc:sldMk cId="2979326637" sldId="318"/>
            <ac:spMk id="6" creationId="{1AB5C252-7A15-4133-B2F4-6DE39939F8E6}"/>
          </ac:spMkLst>
        </pc:spChg>
        <pc:spChg chg="add mod ord">
          <ac:chgData name="Bruna Bellini Faria" userId="S::ra00297746@pucsp.edu.br::3ad4039a-a55d-4371-87ee-8456d6fb597d" providerId="AD" clId="Web-{C71DA1BC-53D7-8BC6-09A7-F1CC52185A13}" dt="2021-06-14T18:25:31.045" v="2206"/>
          <ac:spMkLst>
            <pc:docMk/>
            <pc:sldMk cId="2979326637" sldId="318"/>
            <ac:spMk id="8" creationId="{09C2CC4F-5ED9-4811-B5A7-504A7BF7E5D8}"/>
          </ac:spMkLst>
        </pc:spChg>
        <pc:spChg chg="add mod">
          <ac:chgData name="Bruna Bellini Faria" userId="S::ra00297746@pucsp.edu.br::3ad4039a-a55d-4371-87ee-8456d6fb597d" providerId="AD" clId="Web-{C71DA1BC-53D7-8BC6-09A7-F1CC52185A13}" dt="2021-06-14T18:26:08.609" v="2215" actId="688"/>
          <ac:spMkLst>
            <pc:docMk/>
            <pc:sldMk cId="2979326637" sldId="318"/>
            <ac:spMk id="10" creationId="{46F1BB55-B983-4445-A0B1-E5F9F765D718}"/>
          </ac:spMkLst>
        </pc:spChg>
        <pc:picChg chg="add mod">
          <ac:chgData name="Bruna Bellini Faria" userId="S::ra00297746@pucsp.edu.br::3ad4039a-a55d-4371-87ee-8456d6fb597d" providerId="AD" clId="Web-{C71DA1BC-53D7-8BC6-09A7-F1CC52185A13}" dt="2021-06-14T18:24:24.699" v="2197" actId="1076"/>
          <ac:picMkLst>
            <pc:docMk/>
            <pc:sldMk cId="2979326637" sldId="318"/>
            <ac:picMk id="3" creationId="{CDB4DED7-F959-46FB-A1B8-668B6A81917F}"/>
          </ac:picMkLst>
        </pc:picChg>
        <pc:picChg chg="add mod">
          <ac:chgData name="Bruna Bellini Faria" userId="S::ra00297746@pucsp.edu.br::3ad4039a-a55d-4371-87ee-8456d6fb597d" providerId="AD" clId="Web-{C71DA1BC-53D7-8BC6-09A7-F1CC52185A13}" dt="2021-06-14T18:24:32.325" v="2198" actId="1076"/>
          <ac:picMkLst>
            <pc:docMk/>
            <pc:sldMk cId="2979326637" sldId="318"/>
            <ac:picMk id="4" creationId="{C498CEAD-9F27-4EA0-AE8C-D6F01CCB3389}"/>
          </ac:picMkLst>
        </pc:picChg>
      </pc:sldChg>
      <pc:sldChg chg="add del replId">
        <pc:chgData name="Bruna Bellini Faria" userId="S::ra00297746@pucsp.edu.br::3ad4039a-a55d-4371-87ee-8456d6fb597d" providerId="AD" clId="Web-{C71DA1BC-53D7-8BC6-09A7-F1CC52185A13}" dt="2021-06-14T18:44:52.334" v="2311"/>
        <pc:sldMkLst>
          <pc:docMk/>
          <pc:sldMk cId="1032898903" sldId="319"/>
        </pc:sldMkLst>
      </pc:sldChg>
      <pc:sldChg chg="add del replId">
        <pc:chgData name="Bruna Bellini Faria" userId="S::ra00297746@pucsp.edu.br::3ad4039a-a55d-4371-87ee-8456d6fb597d" providerId="AD" clId="Web-{C71DA1BC-53D7-8BC6-09A7-F1CC52185A13}" dt="2021-06-14T18:44:43.349" v="2309"/>
        <pc:sldMkLst>
          <pc:docMk/>
          <pc:sldMk cId="2763896144" sldId="319"/>
        </pc:sldMkLst>
      </pc:sldChg>
      <pc:sldMasterChg chg="modSp modSldLayout">
        <pc:chgData name="Bruna Bellini Faria" userId="S::ra00297746@pucsp.edu.br::3ad4039a-a55d-4371-87ee-8456d6fb597d" providerId="AD" clId="Web-{C71DA1BC-53D7-8BC6-09A7-F1CC52185A13}" dt="2021-06-14T13:33:18.188" v="0"/>
        <pc:sldMasterMkLst>
          <pc:docMk/>
          <pc:sldMasterMk cId="0" sldId="2147483682"/>
        </pc:sldMasterMkLst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asterMk cId="0" sldId="2147483682"/>
            <ac:spMk id="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C71DA1BC-53D7-8BC6-09A7-F1CC52185A13}" dt="2021-06-14T13:33:18.188" v="0"/>
          <ac:spMkLst>
            <pc:docMk/>
            <pc:sldMasterMk cId="0" sldId="2147483682"/>
            <ac:spMk id="7" creationId="{00000000-0000-0000-0000-000000000000}"/>
          </ac:spMkLst>
        </pc:spChg>
        <pc:sldLayoutChg chg="modSp">
          <pc:chgData name="Bruna Bellini Faria" userId="S::ra00297746@pucsp.edu.br::3ad4039a-a55d-4371-87ee-8456d6fb597d" providerId="AD" clId="Web-{C71DA1BC-53D7-8BC6-09A7-F1CC52185A13}" dt="2021-06-14T13:33:18.188" v="0"/>
          <pc:sldLayoutMkLst>
            <pc:docMk/>
            <pc:sldMasterMk cId="0" sldId="2147483682"/>
            <pc:sldLayoutMk cId="0" sldId="2147483648"/>
          </pc:sldLayoutMkLst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1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1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1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1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1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1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1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1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1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2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2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2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2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2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2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2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2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2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2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3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3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3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3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3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3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3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3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3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3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4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4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4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4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4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4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4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4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4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5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5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5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5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5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5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5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5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6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6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6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6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6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6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6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6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6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6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7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7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7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48"/>
              <ac:spMk id="74" creationId="{00000000-0000-0000-0000-000000000000}"/>
            </ac:spMkLst>
          </pc:s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48"/>
              <ac:grpSpMk id="13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48"/>
              <ac:grpSpMk id="44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48"/>
              <ac:grpSpMk id="52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48"/>
              <ac:grpSpMk id="56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48"/>
              <ac:grpSpMk id="71" creationId="{00000000-0000-0000-0000-000000000000}"/>
            </ac:grpSpMkLst>
          </pc:grpChg>
        </pc:sldLayoutChg>
        <pc:sldLayoutChg chg="modSp">
          <pc:chgData name="Bruna Bellini Faria" userId="S::ra00297746@pucsp.edu.br::3ad4039a-a55d-4371-87ee-8456d6fb597d" providerId="AD" clId="Web-{C71DA1BC-53D7-8BC6-09A7-F1CC52185A13}" dt="2021-06-14T13:33:18.188" v="0"/>
          <pc:sldLayoutMkLst>
            <pc:docMk/>
            <pc:sldMasterMk cId="0" sldId="2147483682"/>
            <pc:sldLayoutMk cId="0" sldId="2147483651"/>
          </pc:sldLayoutMkLst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19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19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19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19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19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19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0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0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0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0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0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0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0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0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0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0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1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1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1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1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1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1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1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1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1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1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2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2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2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2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1"/>
              <ac:spMk id="225" creationId="{00000000-0000-0000-0000-000000000000}"/>
            </ac:spMkLst>
          </pc:s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51"/>
              <ac:grpSpMk id="198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51"/>
              <ac:grpSpMk id="222" creationId="{00000000-0000-0000-0000-000000000000}"/>
            </ac:grpSpMkLst>
          </pc:grpChg>
        </pc:sldLayoutChg>
        <pc:sldLayoutChg chg="modSp">
          <pc:chgData name="Bruna Bellini Faria" userId="S::ra00297746@pucsp.edu.br::3ad4039a-a55d-4371-87ee-8456d6fb597d" providerId="AD" clId="Web-{C71DA1BC-53D7-8BC6-09A7-F1CC52185A13}" dt="2021-06-14T13:33:18.188" v="0"/>
          <pc:sldLayoutMkLst>
            <pc:docMk/>
            <pc:sldMasterMk cId="0" sldId="2147483682"/>
            <pc:sldLayoutMk cId="0" sldId="2147483652"/>
          </pc:sldLayoutMkLst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2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2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2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3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3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3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3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3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3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3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3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3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4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4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4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4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4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4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4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4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5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5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5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5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5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5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2"/>
              <ac:spMk id="256" creationId="{00000000-0000-0000-0000-000000000000}"/>
            </ac:spMkLst>
          </pc:s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52"/>
              <ac:grpSpMk id="230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52"/>
              <ac:grpSpMk id="245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52"/>
              <ac:grpSpMk id="249" creationId="{00000000-0000-0000-0000-000000000000}"/>
            </ac:grpSpMkLst>
          </pc:grpChg>
        </pc:sldLayoutChg>
        <pc:sldLayoutChg chg="modSp">
          <pc:chgData name="Bruna Bellini Faria" userId="S::ra00297746@pucsp.edu.br::3ad4039a-a55d-4371-87ee-8456d6fb597d" providerId="AD" clId="Web-{C71DA1BC-53D7-8BC6-09A7-F1CC52185A13}" dt="2021-06-14T13:33:18.188" v="0"/>
          <pc:sldLayoutMkLst>
            <pc:docMk/>
            <pc:sldMasterMk cId="0" sldId="2147483682"/>
            <pc:sldLayoutMk cId="0" sldId="2147483659"/>
          </pc:sldLayoutMkLst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2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3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3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3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3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3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3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3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3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3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3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4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4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4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4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4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4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4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4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4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5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5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5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5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5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5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5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5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5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5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6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6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6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6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6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6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6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6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6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6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7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7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7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7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7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7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7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7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7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8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8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8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8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8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8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59"/>
              <ac:spMk id="587" creationId="{00000000-0000-0000-0000-000000000000}"/>
            </ac:spMkLst>
          </pc:s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59"/>
              <ac:grpSpMk id="544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59"/>
              <ac:grpSpMk id="577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59"/>
              <ac:grpSpMk id="585" creationId="{00000000-0000-0000-0000-000000000000}"/>
            </ac:grpSpMkLst>
          </pc:grpChg>
        </pc:sldLayoutChg>
        <pc:sldLayoutChg chg="modSp">
          <pc:chgData name="Bruna Bellini Faria" userId="S::ra00297746@pucsp.edu.br::3ad4039a-a55d-4371-87ee-8456d6fb597d" providerId="AD" clId="Web-{C71DA1BC-53D7-8BC6-09A7-F1CC52185A13}" dt="2021-06-14T13:33:18.188" v="0"/>
          <pc:sldLayoutMkLst>
            <pc:docMk/>
            <pc:sldMasterMk cId="0" sldId="2147483682"/>
            <pc:sldLayoutMk cId="0" sldId="2147483660"/>
          </pc:sldLayoutMkLst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58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59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59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59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59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59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59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59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59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59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0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0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0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0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0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0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0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0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0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1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1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1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1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1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1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1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1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1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2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2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2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2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2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2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2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2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2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3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3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3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3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3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3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3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3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3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4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4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4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4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4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4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4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4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4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4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5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5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5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5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5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5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5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5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5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0"/>
              <ac:spMk id="659" creationId="{00000000-0000-0000-0000-000000000000}"/>
            </ac:spMkLst>
          </pc:s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0"/>
              <ac:grpSpMk id="593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0"/>
              <ac:grpSpMk id="608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0"/>
              <ac:grpSpMk id="616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0"/>
              <ac:grpSpMk id="621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0"/>
              <ac:grpSpMk id="636" creationId="{00000000-0000-0000-0000-000000000000}"/>
            </ac:grpSpMkLst>
          </pc:grpChg>
        </pc:sldLayoutChg>
        <pc:sldLayoutChg chg="modSp">
          <pc:chgData name="Bruna Bellini Faria" userId="S::ra00297746@pucsp.edu.br::3ad4039a-a55d-4371-87ee-8456d6fb597d" providerId="AD" clId="Web-{C71DA1BC-53D7-8BC6-09A7-F1CC52185A13}" dt="2021-06-14T13:33:18.188" v="0"/>
          <pc:sldLayoutMkLst>
            <pc:docMk/>
            <pc:sldMasterMk cId="0" sldId="2147483682"/>
            <pc:sldLayoutMk cId="0" sldId="2147483661"/>
          </pc:sldLayoutMkLst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6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6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6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6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6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6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6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6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7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7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7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7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7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7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7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7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7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8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8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8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8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8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8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8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8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8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8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9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9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9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9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9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9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9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9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9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69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1"/>
              <ac:spMk id="700" creationId="{00000000-0000-0000-0000-000000000000}"/>
            </ac:spMkLst>
          </pc:s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1"/>
              <ac:grpSpMk id="666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1"/>
              <ac:grpSpMk id="670" creationId="{00000000-0000-0000-0000-000000000000}"/>
            </ac:grpSpMkLst>
          </pc:grpChg>
        </pc:sldLayoutChg>
        <pc:sldLayoutChg chg="modSp">
          <pc:chgData name="Bruna Bellini Faria" userId="S::ra00297746@pucsp.edu.br::3ad4039a-a55d-4371-87ee-8456d6fb597d" providerId="AD" clId="Web-{C71DA1BC-53D7-8BC6-09A7-F1CC52185A13}" dt="2021-06-14T13:33:18.188" v="0"/>
          <pc:sldLayoutMkLst>
            <pc:docMk/>
            <pc:sldMasterMk cId="0" sldId="2147483682"/>
            <pc:sldLayoutMk cId="0" sldId="2147483667"/>
          </pc:sldLayoutMkLst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2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2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2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2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2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3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3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3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3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3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3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3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3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3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4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4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4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4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4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4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4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4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4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4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5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5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5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5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5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5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5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5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5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5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6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6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6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6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6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6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6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6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7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7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7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7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7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7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7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7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7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7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8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8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8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8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8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8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8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8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8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9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9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9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9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9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9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9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7"/>
              <ac:spMk id="997" creationId="{00000000-0000-0000-0000-000000000000}"/>
            </ac:spMkLst>
          </pc:s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7"/>
              <ac:grpSpMk id="936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7"/>
              <ac:grpSpMk id="960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7"/>
              <ac:grpSpMk id="968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7"/>
              <ac:grpSpMk id="983" creationId="{00000000-0000-0000-0000-000000000000}"/>
            </ac:grpSpMkLst>
          </pc:grpChg>
        </pc:sldLayoutChg>
        <pc:sldLayoutChg chg="modSp">
          <pc:chgData name="Bruna Bellini Faria" userId="S::ra00297746@pucsp.edu.br::3ad4039a-a55d-4371-87ee-8456d6fb597d" providerId="AD" clId="Web-{C71DA1BC-53D7-8BC6-09A7-F1CC52185A13}" dt="2021-06-14T13:33:18.188" v="0"/>
          <pc:sldLayoutMkLst>
            <pc:docMk/>
            <pc:sldMasterMk cId="0" sldId="2147483682"/>
            <pc:sldLayoutMk cId="0" sldId="2147483668"/>
          </pc:sldLayoutMkLst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99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0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0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0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0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0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0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0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0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0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1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1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1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1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1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1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1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1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1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1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2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2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2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2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2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2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2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2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2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2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3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3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3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3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3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3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3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3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3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4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4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4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4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4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4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4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4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4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5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5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5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5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5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5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68"/>
              <ac:spMk id="1056" creationId="{00000000-0000-0000-0000-000000000000}"/>
            </ac:spMkLst>
          </pc:s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8"/>
              <ac:grpSpMk id="1009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8"/>
              <ac:grpSpMk id="1033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68"/>
              <ac:grpSpMk id="1041" creationId="{00000000-0000-0000-0000-000000000000}"/>
            </ac:grpSpMkLst>
          </pc:grpChg>
        </pc:sldLayoutChg>
        <pc:sldLayoutChg chg="modSp">
          <pc:chgData name="Bruna Bellini Faria" userId="S::ra00297746@pucsp.edu.br::3ad4039a-a55d-4371-87ee-8456d6fb597d" providerId="AD" clId="Web-{C71DA1BC-53D7-8BC6-09A7-F1CC52185A13}" dt="2021-06-14T13:33:18.188" v="0"/>
          <pc:sldLayoutMkLst>
            <pc:docMk/>
            <pc:sldMasterMk cId="0" sldId="2147483682"/>
            <pc:sldLayoutMk cId="0" sldId="2147483672"/>
          </pc:sldLayoutMkLst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3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3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3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3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3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4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4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4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4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4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4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4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4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5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5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5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5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5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5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5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5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5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6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6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6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6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6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6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6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6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6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7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7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7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2"/>
              <ac:spMk id="1273" creationId="{00000000-0000-0000-0000-000000000000}"/>
            </ac:spMkLst>
          </pc:s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72"/>
              <ac:grpSpMk id="1236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72"/>
              <ac:grpSpMk id="1244" creationId="{00000000-0000-0000-0000-000000000000}"/>
            </ac:grpSpMkLst>
          </pc:grpChg>
        </pc:sldLayoutChg>
        <pc:sldLayoutChg chg="modSp">
          <pc:chgData name="Bruna Bellini Faria" userId="S::ra00297746@pucsp.edu.br::3ad4039a-a55d-4371-87ee-8456d6fb597d" providerId="AD" clId="Web-{C71DA1BC-53D7-8BC6-09A7-F1CC52185A13}" dt="2021-06-14T13:33:18.188" v="0"/>
          <pc:sldLayoutMkLst>
            <pc:docMk/>
            <pc:sldMasterMk cId="0" sldId="2147483682"/>
            <pc:sldLayoutMk cId="0" sldId="2147483677"/>
          </pc:sldLayoutMkLst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49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49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49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0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0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0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0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0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0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0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0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0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0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1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1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1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1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1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1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1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1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1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2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2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2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2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2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2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2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2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2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2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3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3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3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3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3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3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3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3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3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3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4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4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4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4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4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4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4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4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4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4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5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5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5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5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5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5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77"/>
              <ac:spMk id="1557" creationId="{00000000-0000-0000-0000-000000000000}"/>
            </ac:spMkLst>
          </pc:s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77"/>
              <ac:grpSpMk id="1515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77"/>
              <ac:grpSpMk id="1550" creationId="{00000000-0000-0000-0000-000000000000}"/>
            </ac:grpSpMkLst>
          </pc:grpChg>
        </pc:sldLayoutChg>
        <pc:sldLayoutChg chg="modSp">
          <pc:chgData name="Bruna Bellini Faria" userId="S::ra00297746@pucsp.edu.br::3ad4039a-a55d-4371-87ee-8456d6fb597d" providerId="AD" clId="Web-{C71DA1BC-53D7-8BC6-09A7-F1CC52185A13}" dt="2021-06-14T13:33:18.188" v="0"/>
          <pc:sldLayoutMkLst>
            <pc:docMk/>
            <pc:sldMasterMk cId="0" sldId="2147483682"/>
            <pc:sldLayoutMk cId="0" sldId="2147483680"/>
          </pc:sldLayoutMkLst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6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6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6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6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6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6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6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7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7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7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7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7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7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7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7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7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7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8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8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8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8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8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8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8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8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8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8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9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9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9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9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9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9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9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9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9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69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0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0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0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0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0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0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0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0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1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1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1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1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1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1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1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1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1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1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2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2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23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2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25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26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27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28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29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30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31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32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34" creationId="{00000000-0000-0000-0000-000000000000}"/>
            </ac:spMkLst>
          </pc:spChg>
          <pc:spChg chg="mod">
            <ac:chgData name="Bruna Bellini Faria" userId="S::ra00297746@pucsp.edu.br::3ad4039a-a55d-4371-87ee-8456d6fb597d" providerId="AD" clId="Web-{C71DA1BC-53D7-8BC6-09A7-F1CC52185A13}" dt="2021-06-14T13:33:18.188" v="0"/>
            <ac:spMkLst>
              <pc:docMk/>
              <pc:sldMasterMk cId="0" sldId="2147483682"/>
              <pc:sldLayoutMk cId="0" sldId="2147483680"/>
              <ac:spMk id="1735" creationId="{00000000-0000-0000-0000-000000000000}"/>
            </ac:spMkLst>
          </pc:s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80"/>
              <ac:grpSpMk id="1667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80"/>
              <ac:grpSpMk id="1700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80"/>
              <ac:grpSpMk id="1704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80"/>
              <ac:grpSpMk id="1720" creationId="{00000000-0000-0000-0000-000000000000}"/>
            </ac:grpSpMkLst>
          </pc:grpChg>
          <pc:grpChg chg="mod">
            <ac:chgData name="Bruna Bellini Faria" userId="S::ra00297746@pucsp.edu.br::3ad4039a-a55d-4371-87ee-8456d6fb597d" providerId="AD" clId="Web-{C71DA1BC-53D7-8BC6-09A7-F1CC52185A13}" dt="2021-06-14T13:33:18.188" v="0"/>
            <ac:grpSpMkLst>
              <pc:docMk/>
              <pc:sldMasterMk cId="0" sldId="2147483682"/>
              <pc:sldLayoutMk cId="0" sldId="2147483680"/>
              <ac:grpSpMk id="1733" creationId="{00000000-0000-0000-0000-000000000000}"/>
            </ac:grpSpMkLst>
          </pc:grpChg>
        </pc:sldLayoutChg>
      </pc:sldMasterChg>
    </pc:docChg>
  </pc:docChgLst>
  <pc:docChgLst>
    <pc:chgData name="Ana Beatriz Oliveira de Macedo" userId="S::ra00297726@pucsp.edu.br::7f9d2bd7-96fe-4c99-b9b7-81fc1ac73c0c" providerId="AD" clId="Web-{DC4EB754-3841-48F9-9C77-9A54C1D9DD84}"/>
    <pc:docChg chg="modSld">
      <pc:chgData name="Ana Beatriz Oliveira de Macedo" userId="S::ra00297726@pucsp.edu.br::7f9d2bd7-96fe-4c99-b9b7-81fc1ac73c0c" providerId="AD" clId="Web-{DC4EB754-3841-48F9-9C77-9A54C1D9DD84}" dt="2021-05-13T16:49:41.270" v="3" actId="14100"/>
      <pc:docMkLst>
        <pc:docMk/>
      </pc:docMkLst>
      <pc:sldChg chg="modSp">
        <pc:chgData name="Ana Beatriz Oliveira de Macedo" userId="S::ra00297726@pucsp.edu.br::7f9d2bd7-96fe-4c99-b9b7-81fc1ac73c0c" providerId="AD" clId="Web-{DC4EB754-3841-48F9-9C77-9A54C1D9DD84}" dt="2021-05-13T16:49:41.270" v="3" actId="14100"/>
        <pc:sldMkLst>
          <pc:docMk/>
          <pc:sldMk cId="79346702" sldId="307"/>
        </pc:sldMkLst>
        <pc:picChg chg="mod">
          <ac:chgData name="Ana Beatriz Oliveira de Macedo" userId="S::ra00297726@pucsp.edu.br::7f9d2bd7-96fe-4c99-b9b7-81fc1ac73c0c" providerId="AD" clId="Web-{DC4EB754-3841-48F9-9C77-9A54C1D9DD84}" dt="2021-05-13T16:49:36.004" v="2" actId="14100"/>
          <ac:picMkLst>
            <pc:docMk/>
            <pc:sldMk cId="79346702" sldId="307"/>
            <ac:picMk id="5" creationId="{1DF96051-F44A-6446-85C2-19C53F485DC8}"/>
          </ac:picMkLst>
        </pc:picChg>
        <pc:picChg chg="mod">
          <ac:chgData name="Ana Beatriz Oliveira de Macedo" userId="S::ra00297726@pucsp.edu.br::7f9d2bd7-96fe-4c99-b9b7-81fc1ac73c0c" providerId="AD" clId="Web-{DC4EB754-3841-48F9-9C77-9A54C1D9DD84}" dt="2021-05-13T16:49:41.270" v="3" actId="14100"/>
          <ac:picMkLst>
            <pc:docMk/>
            <pc:sldMk cId="79346702" sldId="307"/>
            <ac:picMk id="7" creationId="{83882FCF-C3F2-A048-9BBB-F48D3C01556C}"/>
          </ac:picMkLst>
        </pc:picChg>
      </pc:sldChg>
    </pc:docChg>
  </pc:docChgLst>
  <pc:docChgLst>
    <pc:chgData name="Thiago Rodrigues de Jesus Carvalho" userId="S::ra00297767@pucsp.edu.br::a5cc13d6-e9bc-482f-8b15-420afac989a3" providerId="AD" clId="Web-{D27191E7-E528-40DE-846F-CDF47913B8AE}"/>
    <pc:docChg chg="modSld">
      <pc:chgData name="Thiago Rodrigues de Jesus Carvalho" userId="S::ra00297767@pucsp.edu.br::a5cc13d6-e9bc-482f-8b15-420afac989a3" providerId="AD" clId="Web-{D27191E7-E528-40DE-846F-CDF47913B8AE}" dt="2021-06-17T16:20:43.931" v="3" actId="1076"/>
      <pc:docMkLst>
        <pc:docMk/>
      </pc:docMkLst>
      <pc:sldChg chg="modSp">
        <pc:chgData name="Thiago Rodrigues de Jesus Carvalho" userId="S::ra00297767@pucsp.edu.br::a5cc13d6-e9bc-482f-8b15-420afac989a3" providerId="AD" clId="Web-{D27191E7-E528-40DE-846F-CDF47913B8AE}" dt="2021-06-17T16:20:43.931" v="3" actId="1076"/>
        <pc:sldMkLst>
          <pc:docMk/>
          <pc:sldMk cId="1290237802" sldId="313"/>
        </pc:sldMkLst>
        <pc:spChg chg="mod">
          <ac:chgData name="Thiago Rodrigues de Jesus Carvalho" userId="S::ra00297767@pucsp.edu.br::a5cc13d6-e9bc-482f-8b15-420afac989a3" providerId="AD" clId="Web-{D27191E7-E528-40DE-846F-CDF47913B8AE}" dt="2021-06-17T16:20:43.931" v="3" actId="1076"/>
          <ac:spMkLst>
            <pc:docMk/>
            <pc:sldMk cId="1290237802" sldId="313"/>
            <ac:spMk id="8" creationId="{E3143EB9-F6DC-4B9F-9A3F-94C1D9D00B87}"/>
          </ac:spMkLst>
        </pc:spChg>
      </pc:sldChg>
    </pc:docChg>
  </pc:docChgLst>
  <pc:docChgLst>
    <pc:chgData name="Ana Beatriz Oliveira de Macedo" userId="S::ra00297726@pucsp.edu.br::7f9d2bd7-96fe-4c99-b9b7-81fc1ac73c0c" providerId="AD" clId="Web-{5AE0DE88-767F-4B50-B0BA-2B9348814EC0}"/>
    <pc:docChg chg="modSld">
      <pc:chgData name="Ana Beatriz Oliveira de Macedo" userId="S::ra00297726@pucsp.edu.br::7f9d2bd7-96fe-4c99-b9b7-81fc1ac73c0c" providerId="AD" clId="Web-{5AE0DE88-767F-4B50-B0BA-2B9348814EC0}" dt="2021-06-14T17:52:08.243" v="316" actId="20577"/>
      <pc:docMkLst>
        <pc:docMk/>
      </pc:docMkLst>
      <pc:sldChg chg="addSp delSp modSp">
        <pc:chgData name="Ana Beatriz Oliveira de Macedo" userId="S::ra00297726@pucsp.edu.br::7f9d2bd7-96fe-4c99-b9b7-81fc1ac73c0c" providerId="AD" clId="Web-{5AE0DE88-767F-4B50-B0BA-2B9348814EC0}" dt="2021-06-14T17:06:54.288" v="180" actId="1076"/>
        <pc:sldMkLst>
          <pc:docMk/>
          <pc:sldMk cId="0" sldId="265"/>
        </pc:sldMkLst>
        <pc:spChg chg="mod">
          <ac:chgData name="Ana Beatriz Oliveira de Macedo" userId="S::ra00297726@pucsp.edu.br::7f9d2bd7-96fe-4c99-b9b7-81fc1ac73c0c" providerId="AD" clId="Web-{5AE0DE88-767F-4B50-B0BA-2B9348814EC0}" dt="2021-06-14T17:06:54.288" v="180" actId="1076"/>
          <ac:spMkLst>
            <pc:docMk/>
            <pc:sldMk cId="0" sldId="265"/>
            <ac:spMk id="7" creationId="{C589B720-0B17-45FB-B1DB-2158FDF4E337}"/>
          </ac:spMkLst>
        </pc:spChg>
        <pc:spChg chg="add mod">
          <ac:chgData name="Ana Beatriz Oliveira de Macedo" userId="S::ra00297726@pucsp.edu.br::7f9d2bd7-96fe-4c99-b9b7-81fc1ac73c0c" providerId="AD" clId="Web-{5AE0DE88-767F-4B50-B0BA-2B9348814EC0}" dt="2021-06-14T17:06:42.741" v="179" actId="1076"/>
          <ac:spMkLst>
            <pc:docMk/>
            <pc:sldMk cId="0" sldId="265"/>
            <ac:spMk id="11" creationId="{38FFFDE0-5595-4FD3-9F03-3290710B669E}"/>
          </ac:spMkLst>
        </pc:spChg>
        <pc:spChg chg="mod">
          <ac:chgData name="Ana Beatriz Oliveira de Macedo" userId="S::ra00297726@pucsp.edu.br::7f9d2bd7-96fe-4c99-b9b7-81fc1ac73c0c" providerId="AD" clId="Web-{5AE0DE88-767F-4B50-B0BA-2B9348814EC0}" dt="2021-06-14T17:03:53.266" v="154" actId="14100"/>
          <ac:spMkLst>
            <pc:docMk/>
            <pc:sldMk cId="0" sldId="265"/>
            <ac:spMk id="94" creationId="{E51908F3-C878-463B-A352-F44C7107CEB2}"/>
          </ac:spMkLst>
        </pc:spChg>
        <pc:spChg chg="mod">
          <ac:chgData name="Ana Beatriz Oliveira de Macedo" userId="S::ra00297726@pucsp.edu.br::7f9d2bd7-96fe-4c99-b9b7-81fc1ac73c0c" providerId="AD" clId="Web-{5AE0DE88-767F-4B50-B0BA-2B9348814EC0}" dt="2021-06-14T16:51:03.004" v="1" actId="1076"/>
          <ac:spMkLst>
            <pc:docMk/>
            <pc:sldMk cId="0" sldId="265"/>
            <ac:spMk id="95" creationId="{3FC70BEE-5069-460B-8611-DC3E1A0C90BF}"/>
          </ac:spMkLst>
        </pc:spChg>
        <pc:spChg chg="mod">
          <ac:chgData name="Ana Beatriz Oliveira de Macedo" userId="S::ra00297726@pucsp.edu.br::7f9d2bd7-96fe-4c99-b9b7-81fc1ac73c0c" providerId="AD" clId="Web-{5AE0DE88-767F-4B50-B0BA-2B9348814EC0}" dt="2021-06-14T16:50:59.692" v="0" actId="1076"/>
          <ac:spMkLst>
            <pc:docMk/>
            <pc:sldMk cId="0" sldId="265"/>
            <ac:spMk id="2333" creationId="{00000000-0000-0000-0000-000000000000}"/>
          </ac:spMkLst>
        </pc:spChg>
        <pc:cxnChg chg="add del mod">
          <ac:chgData name="Ana Beatriz Oliveira de Macedo" userId="S::ra00297726@pucsp.edu.br::7f9d2bd7-96fe-4c99-b9b7-81fc1ac73c0c" providerId="AD" clId="Web-{5AE0DE88-767F-4B50-B0BA-2B9348814EC0}" dt="2021-06-14T16:55:09.122" v="40"/>
          <ac:cxnSpMkLst>
            <pc:docMk/>
            <pc:sldMk cId="0" sldId="265"/>
            <ac:cxnSpMk id="4" creationId="{0F68DEE3-9F23-455B-A2F9-0302296C265E}"/>
          </ac:cxnSpMkLst>
        </pc:cxnChg>
        <pc:cxnChg chg="add del mod">
          <ac:chgData name="Ana Beatriz Oliveira de Macedo" userId="S::ra00297726@pucsp.edu.br::7f9d2bd7-96fe-4c99-b9b7-81fc1ac73c0c" providerId="AD" clId="Web-{5AE0DE88-767F-4B50-B0BA-2B9348814EC0}" dt="2021-06-14T16:55:25.076" v="43"/>
          <ac:cxnSpMkLst>
            <pc:docMk/>
            <pc:sldMk cId="0" sldId="265"/>
            <ac:cxnSpMk id="5" creationId="{D4FD48E9-44EB-4AF8-AC11-9CC97117FC31}"/>
          </ac:cxnSpMkLst>
        </pc:cxnChg>
        <pc:cxnChg chg="add del mod">
          <ac:chgData name="Ana Beatriz Oliveira de Macedo" userId="S::ra00297726@pucsp.edu.br::7f9d2bd7-96fe-4c99-b9b7-81fc1ac73c0c" providerId="AD" clId="Web-{5AE0DE88-767F-4B50-B0BA-2B9348814EC0}" dt="2021-06-14T16:56:51.079" v="58"/>
          <ac:cxnSpMkLst>
            <pc:docMk/>
            <pc:sldMk cId="0" sldId="265"/>
            <ac:cxnSpMk id="6" creationId="{E448D1C8-2119-40C2-B5F9-405103C53811}"/>
          </ac:cxnSpMkLst>
        </pc:cxnChg>
        <pc:cxnChg chg="add del mod">
          <ac:chgData name="Ana Beatriz Oliveira de Macedo" userId="S::ra00297726@pucsp.edu.br::7f9d2bd7-96fe-4c99-b9b7-81fc1ac73c0c" providerId="AD" clId="Web-{5AE0DE88-767F-4B50-B0BA-2B9348814EC0}" dt="2021-06-14T16:56:48.282" v="56"/>
          <ac:cxnSpMkLst>
            <pc:docMk/>
            <pc:sldMk cId="0" sldId="265"/>
            <ac:cxnSpMk id="9" creationId="{FD28BBC0-9956-40B0-AC44-1F101ECE2CB2}"/>
          </ac:cxnSpMkLst>
        </pc:cxnChg>
        <pc:cxnChg chg="add del mod">
          <ac:chgData name="Ana Beatriz Oliveira de Macedo" userId="S::ra00297726@pucsp.edu.br::7f9d2bd7-96fe-4c99-b9b7-81fc1ac73c0c" providerId="AD" clId="Web-{5AE0DE88-767F-4B50-B0BA-2B9348814EC0}" dt="2021-06-14T17:00:08.727" v="86"/>
          <ac:cxnSpMkLst>
            <pc:docMk/>
            <pc:sldMk cId="0" sldId="265"/>
            <ac:cxnSpMk id="10" creationId="{2BB19825-B65C-40DD-8495-F48C3578A4AC}"/>
          </ac:cxnSpMkLst>
        </pc:cxnChg>
      </pc:sldChg>
      <pc:sldChg chg="modSp">
        <pc:chgData name="Ana Beatriz Oliveira de Macedo" userId="S::ra00297726@pucsp.edu.br::7f9d2bd7-96fe-4c99-b9b7-81fc1ac73c0c" providerId="AD" clId="Web-{5AE0DE88-767F-4B50-B0BA-2B9348814EC0}" dt="2021-06-14T17:23:43.527" v="190" actId="1076"/>
        <pc:sldMkLst>
          <pc:docMk/>
          <pc:sldMk cId="0" sldId="270"/>
        </pc:sldMkLst>
        <pc:spChg chg="mod">
          <ac:chgData name="Ana Beatriz Oliveira de Macedo" userId="S::ra00297726@pucsp.edu.br::7f9d2bd7-96fe-4c99-b9b7-81fc1ac73c0c" providerId="AD" clId="Web-{5AE0DE88-767F-4B50-B0BA-2B9348814EC0}" dt="2021-06-14T17:23:43.527" v="190" actId="1076"/>
          <ac:spMkLst>
            <pc:docMk/>
            <pc:sldMk cId="0" sldId="270"/>
            <ac:spMk id="4" creationId="{B78ABFCB-D407-45D2-A95B-4F89285B6C43}"/>
          </ac:spMkLst>
        </pc:spChg>
      </pc:sldChg>
      <pc:sldChg chg="modSp">
        <pc:chgData name="Ana Beatriz Oliveira de Macedo" userId="S::ra00297726@pucsp.edu.br::7f9d2bd7-96fe-4c99-b9b7-81fc1ac73c0c" providerId="AD" clId="Web-{5AE0DE88-767F-4B50-B0BA-2B9348814EC0}" dt="2021-06-14T17:43:58.288" v="248" actId="20577"/>
        <pc:sldMkLst>
          <pc:docMk/>
          <pc:sldMk cId="776982902" sldId="311"/>
        </pc:sldMkLst>
        <pc:spChg chg="mod">
          <ac:chgData name="Ana Beatriz Oliveira de Macedo" userId="S::ra00297726@pucsp.edu.br::7f9d2bd7-96fe-4c99-b9b7-81fc1ac73c0c" providerId="AD" clId="Web-{5AE0DE88-767F-4B50-B0BA-2B9348814EC0}" dt="2021-06-14T17:43:58.288" v="248" actId="20577"/>
          <ac:spMkLst>
            <pc:docMk/>
            <pc:sldMk cId="776982902" sldId="311"/>
            <ac:spMk id="7" creationId="{DFF43E38-413C-4C75-83FB-8A48DE20B3DB}"/>
          </ac:spMkLst>
        </pc:spChg>
      </pc:sldChg>
      <pc:sldChg chg="modSp">
        <pc:chgData name="Ana Beatriz Oliveira de Macedo" userId="S::ra00297726@pucsp.edu.br::7f9d2bd7-96fe-4c99-b9b7-81fc1ac73c0c" providerId="AD" clId="Web-{5AE0DE88-767F-4B50-B0BA-2B9348814EC0}" dt="2021-06-14T17:44:14.211" v="254" actId="20577"/>
        <pc:sldMkLst>
          <pc:docMk/>
          <pc:sldMk cId="242030022" sldId="312"/>
        </pc:sldMkLst>
        <pc:spChg chg="mod">
          <ac:chgData name="Ana Beatriz Oliveira de Macedo" userId="S::ra00297726@pucsp.edu.br::7f9d2bd7-96fe-4c99-b9b7-81fc1ac73c0c" providerId="AD" clId="Web-{5AE0DE88-767F-4B50-B0BA-2B9348814EC0}" dt="2021-06-14T17:44:14.211" v="254" actId="20577"/>
          <ac:spMkLst>
            <pc:docMk/>
            <pc:sldMk cId="242030022" sldId="312"/>
            <ac:spMk id="7" creationId="{A1D4738E-36E7-4410-9C3A-2A7244BDCBD2}"/>
          </ac:spMkLst>
        </pc:spChg>
      </pc:sldChg>
      <pc:sldChg chg="addSp delSp modSp">
        <pc:chgData name="Ana Beatriz Oliveira de Macedo" userId="S::ra00297726@pucsp.edu.br::7f9d2bd7-96fe-4c99-b9b7-81fc1ac73c0c" providerId="AD" clId="Web-{5AE0DE88-767F-4B50-B0BA-2B9348814EC0}" dt="2021-06-14T17:51:50.227" v="309" actId="20577"/>
        <pc:sldMkLst>
          <pc:docMk/>
          <pc:sldMk cId="1290237802" sldId="313"/>
        </pc:sldMkLst>
        <pc:spChg chg="del mod">
          <ac:chgData name="Ana Beatriz Oliveira de Macedo" userId="S::ra00297726@pucsp.edu.br::7f9d2bd7-96fe-4c99-b9b7-81fc1ac73c0c" providerId="AD" clId="Web-{5AE0DE88-767F-4B50-B0BA-2B9348814EC0}" dt="2021-06-14T17:28:52.647" v="193"/>
          <ac:spMkLst>
            <pc:docMk/>
            <pc:sldMk cId="1290237802" sldId="313"/>
            <ac:spMk id="3" creationId="{6D7F9761-D6A0-4DBF-8C75-3BCA543AE06E}"/>
          </ac:spMkLst>
        </pc:spChg>
        <pc:spChg chg="mod">
          <ac:chgData name="Ana Beatriz Oliveira de Macedo" userId="S::ra00297726@pucsp.edu.br::7f9d2bd7-96fe-4c99-b9b7-81fc1ac73c0c" providerId="AD" clId="Web-{5AE0DE88-767F-4B50-B0BA-2B9348814EC0}" dt="2021-06-14T17:51:50.227" v="309" actId="20577"/>
          <ac:spMkLst>
            <pc:docMk/>
            <pc:sldMk cId="1290237802" sldId="313"/>
            <ac:spMk id="5" creationId="{9D9A97B3-1E1E-4177-A5A7-81287A0F6843}"/>
          </ac:spMkLst>
        </pc:spChg>
        <pc:spChg chg="add mod">
          <ac:chgData name="Ana Beatriz Oliveira de Macedo" userId="S::ra00297726@pucsp.edu.br::7f9d2bd7-96fe-4c99-b9b7-81fc1ac73c0c" providerId="AD" clId="Web-{5AE0DE88-767F-4B50-B0BA-2B9348814EC0}" dt="2021-06-14T17:41:21.673" v="223" actId="1076"/>
          <ac:spMkLst>
            <pc:docMk/>
            <pc:sldMk cId="1290237802" sldId="313"/>
            <ac:spMk id="8" creationId="{E3143EB9-F6DC-4B9F-9A3F-94C1D9D00B87}"/>
          </ac:spMkLst>
        </pc:spChg>
        <pc:spChg chg="mod">
          <ac:chgData name="Ana Beatriz Oliveira de Macedo" userId="S::ra00297726@pucsp.edu.br::7f9d2bd7-96fe-4c99-b9b7-81fc1ac73c0c" providerId="AD" clId="Web-{5AE0DE88-767F-4B50-B0BA-2B9348814EC0}" dt="2021-06-14T17:51:26.742" v="304" actId="1076"/>
          <ac:spMkLst>
            <pc:docMk/>
            <pc:sldMk cId="1290237802" sldId="313"/>
            <ac:spMk id="9" creationId="{2DD3CF4C-FA64-4101-9866-B8E1B18A82FB}"/>
          </ac:spMkLst>
        </pc:spChg>
        <pc:picChg chg="add mod">
          <ac:chgData name="Ana Beatriz Oliveira de Macedo" userId="S::ra00297726@pucsp.edu.br::7f9d2bd7-96fe-4c99-b9b7-81fc1ac73c0c" providerId="AD" clId="Web-{5AE0DE88-767F-4B50-B0BA-2B9348814EC0}" dt="2021-06-14T17:31:35.637" v="196" actId="1076"/>
          <ac:picMkLst>
            <pc:docMk/>
            <pc:sldMk cId="1290237802" sldId="313"/>
            <ac:picMk id="2" creationId="{245826E5-7D0B-423E-84A1-9076480835A7}"/>
          </ac:picMkLst>
        </pc:picChg>
      </pc:sldChg>
      <pc:sldChg chg="modSp">
        <pc:chgData name="Ana Beatriz Oliveira de Macedo" userId="S::ra00297726@pucsp.edu.br::7f9d2bd7-96fe-4c99-b9b7-81fc1ac73c0c" providerId="AD" clId="Web-{5AE0DE88-767F-4B50-B0BA-2B9348814EC0}" dt="2021-06-14T17:52:08.243" v="316" actId="20577"/>
        <pc:sldMkLst>
          <pc:docMk/>
          <pc:sldMk cId="1618976067" sldId="317"/>
        </pc:sldMkLst>
        <pc:spChg chg="mod">
          <ac:chgData name="Ana Beatriz Oliveira de Macedo" userId="S::ra00297726@pucsp.edu.br::7f9d2bd7-96fe-4c99-b9b7-81fc1ac73c0c" providerId="AD" clId="Web-{5AE0DE88-767F-4B50-B0BA-2B9348814EC0}" dt="2021-06-14T17:52:08.243" v="316" actId="20577"/>
          <ac:spMkLst>
            <pc:docMk/>
            <pc:sldMk cId="1618976067" sldId="317"/>
            <ac:spMk id="4" creationId="{C35607A4-FA97-4F64-AAE2-A7A2AD9DDC90}"/>
          </ac:spMkLst>
        </pc:spChg>
      </pc:sldChg>
    </pc:docChg>
  </pc:docChgLst>
  <pc:docChgLst>
    <pc:chgData name="Ana Beatriz Oliveira de Macedo" userId="S::ra00297726@pucsp.edu.br::7f9d2bd7-96fe-4c99-b9b7-81fc1ac73c0c" providerId="AD" clId="Web-{F5E6C7BC-7007-4F66-BA63-0972B7235BC1}"/>
    <pc:docChg chg="addSld modSld">
      <pc:chgData name="Ana Beatriz Oliveira de Macedo" userId="S::ra00297726@pucsp.edu.br::7f9d2bd7-96fe-4c99-b9b7-81fc1ac73c0c" providerId="AD" clId="Web-{F5E6C7BC-7007-4F66-BA63-0972B7235BC1}" dt="2021-06-14T13:45:20.657" v="17" actId="20577"/>
      <pc:docMkLst>
        <pc:docMk/>
      </pc:docMkLst>
      <pc:sldChg chg="addSp modSp">
        <pc:chgData name="Ana Beatriz Oliveira de Macedo" userId="S::ra00297726@pucsp.edu.br::7f9d2bd7-96fe-4c99-b9b7-81fc1ac73c0c" providerId="AD" clId="Web-{F5E6C7BC-7007-4F66-BA63-0972B7235BC1}" dt="2021-06-14T13:45:20.657" v="17" actId="20577"/>
        <pc:sldMkLst>
          <pc:docMk/>
          <pc:sldMk cId="0" sldId="270"/>
        </pc:sldMkLst>
        <pc:spChg chg="add mod">
          <ac:chgData name="Ana Beatriz Oliveira de Macedo" userId="S::ra00297726@pucsp.edu.br::7f9d2bd7-96fe-4c99-b9b7-81fc1ac73c0c" providerId="AD" clId="Web-{F5E6C7BC-7007-4F66-BA63-0972B7235BC1}" dt="2021-06-14T13:45:20.657" v="17" actId="20577"/>
          <ac:spMkLst>
            <pc:docMk/>
            <pc:sldMk cId="0" sldId="270"/>
            <ac:spMk id="3" creationId="{5AF80B4D-4B8D-4C64-8DF8-DAD7F65C7FE3}"/>
          </ac:spMkLst>
        </pc:spChg>
      </pc:sldChg>
      <pc:sldChg chg="new">
        <pc:chgData name="Ana Beatriz Oliveira de Macedo" userId="S::ra00297726@pucsp.edu.br::7f9d2bd7-96fe-4c99-b9b7-81fc1ac73c0c" providerId="AD" clId="Web-{F5E6C7BC-7007-4F66-BA63-0972B7235BC1}" dt="2021-06-14T13:44:50.406" v="0"/>
        <pc:sldMkLst>
          <pc:docMk/>
          <pc:sldMk cId="3303451310" sldId="318"/>
        </pc:sldMkLst>
      </pc:sldChg>
    </pc:docChg>
  </pc:docChgLst>
  <pc:docChgLst>
    <pc:chgData name="Thiago Rodrigues de Jesus Carvalho" userId="S::ra00297767@pucsp.edu.br::a5cc13d6-e9bc-482f-8b15-420afac989a3" providerId="AD" clId="Web-{BA585DAE-2FD9-41E1-AF39-0D2DEA9A0137}"/>
    <pc:docChg chg="sldOrd">
      <pc:chgData name="Thiago Rodrigues de Jesus Carvalho" userId="S::ra00297767@pucsp.edu.br::a5cc13d6-e9bc-482f-8b15-420afac989a3" providerId="AD" clId="Web-{BA585DAE-2FD9-41E1-AF39-0D2DEA9A0137}" dt="2021-06-17T18:09:36.831" v="0"/>
      <pc:docMkLst>
        <pc:docMk/>
      </pc:docMkLst>
      <pc:sldChg chg="ord">
        <pc:chgData name="Thiago Rodrigues de Jesus Carvalho" userId="S::ra00297767@pucsp.edu.br::a5cc13d6-e9bc-482f-8b15-420afac989a3" providerId="AD" clId="Web-{BA585DAE-2FD9-41E1-AF39-0D2DEA9A0137}" dt="2021-06-17T18:09:36.831" v="0"/>
        <pc:sldMkLst>
          <pc:docMk/>
          <pc:sldMk cId="2381010770" sldId="320"/>
        </pc:sldMkLst>
      </pc:sldChg>
    </pc:docChg>
  </pc:docChgLst>
  <pc:docChgLst>
    <pc:chgData name="Bruna Bellini Faria" userId="S::ra00297746@pucsp.edu.br::3ad4039a-a55d-4371-87ee-8456d6fb597d" providerId="AD" clId="Web-{1292C69F-208A-0000-AD48-2AB343733F31}"/>
    <pc:docChg chg="modSld">
      <pc:chgData name="Bruna Bellini Faria" userId="S::ra00297746@pucsp.edu.br::3ad4039a-a55d-4371-87ee-8456d6fb597d" providerId="AD" clId="Web-{1292C69F-208A-0000-AD48-2AB343733F31}" dt="2021-05-10T15:48:04.547" v="16" actId="20577"/>
      <pc:docMkLst>
        <pc:docMk/>
      </pc:docMkLst>
      <pc:sldChg chg="modSp">
        <pc:chgData name="Bruna Bellini Faria" userId="S::ra00297746@pucsp.edu.br::3ad4039a-a55d-4371-87ee-8456d6fb597d" providerId="AD" clId="Web-{1292C69F-208A-0000-AD48-2AB343733F31}" dt="2021-05-10T15:47:59.625" v="11" actId="1076"/>
        <pc:sldMkLst>
          <pc:docMk/>
          <pc:sldMk cId="0" sldId="256"/>
        </pc:sldMkLst>
        <pc:spChg chg="mod">
          <ac:chgData name="Bruna Bellini Faria" userId="S::ra00297746@pucsp.edu.br::3ad4039a-a55d-4371-87ee-8456d6fb597d" providerId="AD" clId="Web-{1292C69F-208A-0000-AD48-2AB343733F31}" dt="2021-05-10T15:46:03.530" v="4" actId="1076"/>
          <ac:spMkLst>
            <pc:docMk/>
            <pc:sldMk cId="0" sldId="256"/>
            <ac:spMk id="1744" creationId="{00000000-0000-0000-0000-000000000000}"/>
          </ac:spMkLst>
        </pc:spChg>
        <pc:spChg chg="mod">
          <ac:chgData name="Bruna Bellini Faria" userId="S::ra00297746@pucsp.edu.br::3ad4039a-a55d-4371-87ee-8456d6fb597d" providerId="AD" clId="Web-{1292C69F-208A-0000-AD48-2AB343733F31}" dt="2021-05-10T15:47:59.625" v="11" actId="1076"/>
          <ac:spMkLst>
            <pc:docMk/>
            <pc:sldMk cId="0" sldId="256"/>
            <ac:spMk id="1745" creationId="{00000000-0000-0000-0000-000000000000}"/>
          </ac:spMkLst>
        </pc:spChg>
      </pc:sldChg>
      <pc:sldChg chg="modSp">
        <pc:chgData name="Bruna Bellini Faria" userId="S::ra00297746@pucsp.edu.br::3ad4039a-a55d-4371-87ee-8456d6fb597d" providerId="AD" clId="Web-{1292C69F-208A-0000-AD48-2AB343733F31}" dt="2021-05-10T15:48:04.547" v="16" actId="20577"/>
        <pc:sldMkLst>
          <pc:docMk/>
          <pc:sldMk cId="0" sldId="257"/>
        </pc:sldMkLst>
        <pc:spChg chg="mod">
          <ac:chgData name="Bruna Bellini Faria" userId="S::ra00297746@pucsp.edu.br::3ad4039a-a55d-4371-87ee-8456d6fb597d" providerId="AD" clId="Web-{1292C69F-208A-0000-AD48-2AB343733F31}" dt="2021-05-10T15:48:04.547" v="16" actId="20577"/>
          <ac:spMkLst>
            <pc:docMk/>
            <pc:sldMk cId="0" sldId="257"/>
            <ac:spMk id="1841" creationId="{00000000-0000-0000-0000-000000000000}"/>
          </ac:spMkLst>
        </pc:spChg>
      </pc:sldChg>
    </pc:docChg>
  </pc:docChgLst>
  <pc:docChgLst>
    <pc:chgData name="Ana Beatriz Oliveira de Macedo" userId="S::ra00297726@pucsp.edu.br::7f9d2bd7-96fe-4c99-b9b7-81fc1ac73c0c" providerId="AD" clId="Web-{0CDE51A5-AFCD-455B-BC0B-65AD9E556F2F}"/>
    <pc:docChg chg="modSld">
      <pc:chgData name="Ana Beatriz Oliveira de Macedo" userId="S::ra00297726@pucsp.edu.br::7f9d2bd7-96fe-4c99-b9b7-81fc1ac73c0c" providerId="AD" clId="Web-{0CDE51A5-AFCD-455B-BC0B-65AD9E556F2F}" dt="2021-06-08T14:11:27.004" v="2" actId="1076"/>
      <pc:docMkLst>
        <pc:docMk/>
      </pc:docMkLst>
      <pc:sldChg chg="modSp">
        <pc:chgData name="Ana Beatriz Oliveira de Macedo" userId="S::ra00297726@pucsp.edu.br::7f9d2bd7-96fe-4c99-b9b7-81fc1ac73c0c" providerId="AD" clId="Web-{0CDE51A5-AFCD-455B-BC0B-65AD9E556F2F}" dt="2021-06-08T14:11:27.004" v="2" actId="1076"/>
        <pc:sldMkLst>
          <pc:docMk/>
          <pc:sldMk cId="3822386951" sldId="310"/>
        </pc:sldMkLst>
        <pc:picChg chg="mod">
          <ac:chgData name="Ana Beatriz Oliveira de Macedo" userId="S::ra00297726@pucsp.edu.br::7f9d2bd7-96fe-4c99-b9b7-81fc1ac73c0c" providerId="AD" clId="Web-{0CDE51A5-AFCD-455B-BC0B-65AD9E556F2F}" dt="2021-06-08T14:11:27.004" v="2" actId="1076"/>
          <ac:picMkLst>
            <pc:docMk/>
            <pc:sldMk cId="3822386951" sldId="310"/>
            <ac:picMk id="4" creationId="{81FE008E-8848-4A70-B891-1937740C1B8F}"/>
          </ac:picMkLst>
        </pc:picChg>
        <pc:picChg chg="mod">
          <ac:chgData name="Ana Beatriz Oliveira de Macedo" userId="S::ra00297726@pucsp.edu.br::7f9d2bd7-96fe-4c99-b9b7-81fc1ac73c0c" providerId="AD" clId="Web-{0CDE51A5-AFCD-455B-BC0B-65AD9E556F2F}" dt="2021-06-08T14:11:19.661" v="1" actId="1076"/>
          <ac:picMkLst>
            <pc:docMk/>
            <pc:sldMk cId="3822386951" sldId="310"/>
            <ac:picMk id="6" creationId="{7ADA618A-7208-4DCA-9114-BF3181A76EDA}"/>
          </ac:picMkLst>
        </pc:picChg>
      </pc:sldChg>
    </pc:docChg>
  </pc:docChgLst>
  <pc:docChgLst>
    <pc:chgData name="Ana Beatriz Oliveira de Macedo" userId="S::ra00297726@pucsp.edu.br::7f9d2bd7-96fe-4c99-b9b7-81fc1ac73c0c" providerId="AD" clId="Web-{52FC876F-8218-4B9D-AEF8-5D65571F3A63}"/>
    <pc:docChg chg="modSld">
      <pc:chgData name="Ana Beatriz Oliveira de Macedo" userId="S::ra00297726@pucsp.edu.br::7f9d2bd7-96fe-4c99-b9b7-81fc1ac73c0c" providerId="AD" clId="Web-{52FC876F-8218-4B9D-AEF8-5D65571F3A63}" dt="2021-06-03T20:57:51.151" v="38"/>
      <pc:docMkLst>
        <pc:docMk/>
      </pc:docMkLst>
      <pc:sldChg chg="delSp modSp">
        <pc:chgData name="Ana Beatriz Oliveira de Macedo" userId="S::ra00297726@pucsp.edu.br::7f9d2bd7-96fe-4c99-b9b7-81fc1ac73c0c" providerId="AD" clId="Web-{52FC876F-8218-4B9D-AEF8-5D65571F3A63}" dt="2021-06-03T20:52:26.911" v="21"/>
        <pc:sldMkLst>
          <pc:docMk/>
          <pc:sldMk cId="0" sldId="260"/>
        </pc:sldMkLst>
        <pc:picChg chg="del mod">
          <ac:chgData name="Ana Beatriz Oliveira de Macedo" userId="S::ra00297726@pucsp.edu.br::7f9d2bd7-96fe-4c99-b9b7-81fc1ac73c0c" providerId="AD" clId="Web-{52FC876F-8218-4B9D-AEF8-5D65571F3A63}" dt="2021-06-03T20:52:23.942" v="17"/>
          <ac:picMkLst>
            <pc:docMk/>
            <pc:sldMk cId="0" sldId="260"/>
            <ac:picMk id="8" creationId="{EE903854-128C-434F-A9B2-76754556B29C}"/>
          </ac:picMkLst>
        </pc:picChg>
        <pc:picChg chg="del mod">
          <ac:chgData name="Ana Beatriz Oliveira de Macedo" userId="S::ra00297726@pucsp.edu.br::7f9d2bd7-96fe-4c99-b9b7-81fc1ac73c0c" providerId="AD" clId="Web-{52FC876F-8218-4B9D-AEF8-5D65571F3A63}" dt="2021-06-03T20:52:20.583" v="15"/>
          <ac:picMkLst>
            <pc:docMk/>
            <pc:sldMk cId="0" sldId="260"/>
            <ac:picMk id="9" creationId="{1435D49C-8DE0-C84C-9B68-A514FDCB80C1}"/>
          </ac:picMkLst>
        </pc:picChg>
        <pc:picChg chg="del mod">
          <ac:chgData name="Ana Beatriz Oliveira de Macedo" userId="S::ra00297726@pucsp.edu.br::7f9d2bd7-96fe-4c99-b9b7-81fc1ac73c0c" providerId="AD" clId="Web-{52FC876F-8218-4B9D-AEF8-5D65571F3A63}" dt="2021-06-03T20:52:25.192" v="19"/>
          <ac:picMkLst>
            <pc:docMk/>
            <pc:sldMk cId="0" sldId="260"/>
            <ac:picMk id="10" creationId="{CDBB49C9-CC44-8C4E-BE6B-0362C2AD7A5F}"/>
          </ac:picMkLst>
        </pc:picChg>
        <pc:picChg chg="del mod">
          <ac:chgData name="Ana Beatriz Oliveira de Macedo" userId="S::ra00297726@pucsp.edu.br::7f9d2bd7-96fe-4c99-b9b7-81fc1ac73c0c" providerId="AD" clId="Web-{52FC876F-8218-4B9D-AEF8-5D65571F3A63}" dt="2021-06-03T20:52:26.911" v="21"/>
          <ac:picMkLst>
            <pc:docMk/>
            <pc:sldMk cId="0" sldId="260"/>
            <ac:picMk id="11" creationId="{4329C9D2-7730-D54D-95E4-5B99C8838260}"/>
          </ac:picMkLst>
        </pc:picChg>
      </pc:sldChg>
      <pc:sldChg chg="delSp modSp">
        <pc:chgData name="Ana Beatriz Oliveira de Macedo" userId="S::ra00297726@pucsp.edu.br::7f9d2bd7-96fe-4c99-b9b7-81fc1ac73c0c" providerId="AD" clId="Web-{52FC876F-8218-4B9D-AEF8-5D65571F3A63}" dt="2021-06-03T20:57:51.151" v="38"/>
        <pc:sldMkLst>
          <pc:docMk/>
          <pc:sldMk cId="1128481800" sldId="306"/>
        </pc:sldMkLst>
        <pc:picChg chg="mod">
          <ac:chgData name="Ana Beatriz Oliveira de Macedo" userId="S::ra00297726@pucsp.edu.br::7f9d2bd7-96fe-4c99-b9b7-81fc1ac73c0c" providerId="AD" clId="Web-{52FC876F-8218-4B9D-AEF8-5D65571F3A63}" dt="2021-06-03T20:57:15.791" v="36" actId="1076"/>
          <ac:picMkLst>
            <pc:docMk/>
            <pc:sldMk cId="1128481800" sldId="306"/>
            <ac:picMk id="3074" creationId="{5D262E36-4623-1142-8739-03364C25CFC7}"/>
          </ac:picMkLst>
        </pc:picChg>
        <pc:picChg chg="del mod">
          <ac:chgData name="Ana Beatriz Oliveira de Macedo" userId="S::ra00297726@pucsp.edu.br::7f9d2bd7-96fe-4c99-b9b7-81fc1ac73c0c" providerId="AD" clId="Web-{52FC876F-8218-4B9D-AEF8-5D65571F3A63}" dt="2021-06-03T20:57:13.260" v="35"/>
          <ac:picMkLst>
            <pc:docMk/>
            <pc:sldMk cId="1128481800" sldId="306"/>
            <ac:picMk id="3076" creationId="{8FF6DAD0-3A86-5249-A6D2-94BFCA0312CB}"/>
          </ac:picMkLst>
        </pc:picChg>
        <pc:picChg chg="del mod">
          <ac:chgData name="Ana Beatriz Oliveira de Macedo" userId="S::ra00297726@pucsp.edu.br::7f9d2bd7-96fe-4c99-b9b7-81fc1ac73c0c" providerId="AD" clId="Web-{52FC876F-8218-4B9D-AEF8-5D65571F3A63}" dt="2021-06-03T20:57:51.151" v="38"/>
          <ac:picMkLst>
            <pc:docMk/>
            <pc:sldMk cId="1128481800" sldId="306"/>
            <ac:picMk id="3078" creationId="{50A86E86-9263-764B-8EB9-4E83C7972458}"/>
          </ac:picMkLst>
        </pc:picChg>
        <pc:picChg chg="del mod">
          <ac:chgData name="Ana Beatriz Oliveira de Macedo" userId="S::ra00297726@pucsp.edu.br::7f9d2bd7-96fe-4c99-b9b7-81fc1ac73c0c" providerId="AD" clId="Web-{52FC876F-8218-4B9D-AEF8-5D65571F3A63}" dt="2021-06-03T20:57:10.947" v="34"/>
          <ac:picMkLst>
            <pc:docMk/>
            <pc:sldMk cId="1128481800" sldId="306"/>
            <ac:picMk id="3080" creationId="{39819219-7AF1-694A-A334-43E4944254B6}"/>
          </ac:picMkLst>
        </pc:picChg>
        <pc:picChg chg="del mod">
          <ac:chgData name="Ana Beatriz Oliveira de Macedo" userId="S::ra00297726@pucsp.edu.br::7f9d2bd7-96fe-4c99-b9b7-81fc1ac73c0c" providerId="AD" clId="Web-{52FC876F-8218-4B9D-AEF8-5D65571F3A63}" dt="2021-06-03T20:52:56.364" v="28"/>
          <ac:picMkLst>
            <pc:docMk/>
            <pc:sldMk cId="1128481800" sldId="306"/>
            <ac:picMk id="3082" creationId="{7F10619C-C353-934D-A136-4D56524D006B}"/>
          </ac:picMkLst>
        </pc:picChg>
      </pc:sldChg>
    </pc:docChg>
  </pc:docChgLst>
  <pc:docChgLst>
    <pc:chgData name="Ana Beatriz Oliveira de Macedo" userId="7f9d2bd7-96fe-4c99-b9b7-81fc1ac73c0c" providerId="ADAL" clId="{AA9F2F23-A9CA-BB49-971D-CF040169C640}"/>
    <pc:docChg chg="undo custSel addSld delSld modSld sldOrd delMainMaster">
      <pc:chgData name="Ana Beatriz Oliveira de Macedo" userId="7f9d2bd7-96fe-4c99-b9b7-81fc1ac73c0c" providerId="ADAL" clId="{AA9F2F23-A9CA-BB49-971D-CF040169C640}" dt="2021-05-24T14:15:52.118" v="1554" actId="1076"/>
      <pc:docMkLst>
        <pc:docMk/>
      </pc:docMkLst>
      <pc:sldChg chg="addSp delSp modSp del mod">
        <pc:chgData name="Ana Beatriz Oliveira de Macedo" userId="7f9d2bd7-96fe-4c99-b9b7-81fc1ac73c0c" providerId="ADAL" clId="{AA9F2F23-A9CA-BB49-971D-CF040169C640}" dt="2021-05-24T12:52:11.096" v="318" actId="2696"/>
        <pc:sldMkLst>
          <pc:docMk/>
          <pc:sldMk cId="0" sldId="257"/>
        </pc:sldMkLst>
        <pc:spChg chg="add del mod">
          <ac:chgData name="Ana Beatriz Oliveira de Macedo" userId="7f9d2bd7-96fe-4c99-b9b7-81fc1ac73c0c" providerId="ADAL" clId="{AA9F2F23-A9CA-BB49-971D-CF040169C640}" dt="2021-05-11T00:07:59.976" v="29"/>
          <ac:spMkLst>
            <pc:docMk/>
            <pc:sldMk cId="0" sldId="257"/>
            <ac:spMk id="2" creationId="{460EBB27-E06A-CC40-9DC7-F3C677BCC3DF}"/>
          </ac:spMkLst>
        </pc:spChg>
        <pc:spChg chg="add mod">
          <ac:chgData name="Ana Beatriz Oliveira de Macedo" userId="7f9d2bd7-96fe-4c99-b9b7-81fc1ac73c0c" providerId="ADAL" clId="{AA9F2F23-A9CA-BB49-971D-CF040169C640}" dt="2021-05-24T12:50:19.204" v="163" actId="14100"/>
          <ac:spMkLst>
            <pc:docMk/>
            <pc:sldMk cId="0" sldId="257"/>
            <ac:spMk id="2" creationId="{D58E47E9-D0A0-CA4A-BD88-7B20C39810D4}"/>
          </ac:spMkLst>
        </pc:spChg>
        <pc:spChg chg="add del mod">
          <ac:chgData name="Ana Beatriz Oliveira de Macedo" userId="7f9d2bd7-96fe-4c99-b9b7-81fc1ac73c0c" providerId="ADAL" clId="{AA9F2F23-A9CA-BB49-971D-CF040169C640}" dt="2021-05-11T00:07:49.486" v="24" actId="478"/>
          <ac:spMkLst>
            <pc:docMk/>
            <pc:sldMk cId="0" sldId="257"/>
            <ac:spMk id="6" creationId="{D49A801E-8CDD-2F44-A417-59DC6D13BBBC}"/>
          </ac:spMkLst>
        </pc:spChg>
        <pc:spChg chg="mod">
          <ac:chgData name="Ana Beatriz Oliveira de Macedo" userId="7f9d2bd7-96fe-4c99-b9b7-81fc1ac73c0c" providerId="ADAL" clId="{AA9F2F23-A9CA-BB49-971D-CF040169C640}" dt="2021-05-24T12:48:03.301" v="115" actId="20577"/>
          <ac:spMkLst>
            <pc:docMk/>
            <pc:sldMk cId="0" sldId="257"/>
            <ac:spMk id="1841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11T00:07:46.507" v="22" actId="478"/>
          <ac:spMkLst>
            <pc:docMk/>
            <pc:sldMk cId="0" sldId="257"/>
            <ac:spMk id="1842" creationId="{00000000-0000-0000-0000-000000000000}"/>
          </ac:spMkLst>
        </pc:spChg>
        <pc:picChg chg="add mod">
          <ac:chgData name="Ana Beatriz Oliveira de Macedo" userId="7f9d2bd7-96fe-4c99-b9b7-81fc1ac73c0c" providerId="ADAL" clId="{AA9F2F23-A9CA-BB49-971D-CF040169C640}" dt="2021-05-11T00:08:43.032" v="32" actId="1076"/>
          <ac:picMkLst>
            <pc:docMk/>
            <pc:sldMk cId="0" sldId="257"/>
            <ac:picMk id="4" creationId="{A57DD2DC-E89F-714B-9BDA-B77AEF9AFB33}"/>
          </ac:picMkLst>
        </pc:picChg>
      </pc:sldChg>
      <pc:sldChg chg="addSp delSp modSp mod">
        <pc:chgData name="Ana Beatriz Oliveira de Macedo" userId="7f9d2bd7-96fe-4c99-b9b7-81fc1ac73c0c" providerId="ADAL" clId="{AA9F2F23-A9CA-BB49-971D-CF040169C640}" dt="2021-05-24T14:12:36.721" v="1512" actId="1076"/>
        <pc:sldMkLst>
          <pc:docMk/>
          <pc:sldMk cId="0" sldId="258"/>
        </pc:sldMkLst>
        <pc:spChg chg="add del mod">
          <ac:chgData name="Ana Beatriz Oliveira de Macedo" userId="7f9d2bd7-96fe-4c99-b9b7-81fc1ac73c0c" providerId="ADAL" clId="{AA9F2F23-A9CA-BB49-971D-CF040169C640}" dt="2021-05-24T13:12:08.826" v="645" actId="478"/>
          <ac:spMkLst>
            <pc:docMk/>
            <pc:sldMk cId="0" sldId="258"/>
            <ac:spMk id="11" creationId="{38EB20B7-CF1E-0945-909A-8F6FCDAE9545}"/>
          </ac:spMkLst>
        </pc:spChg>
        <pc:spChg chg="add del mod">
          <ac:chgData name="Ana Beatriz Oliveira de Macedo" userId="7f9d2bd7-96fe-4c99-b9b7-81fc1ac73c0c" providerId="ADAL" clId="{AA9F2F23-A9CA-BB49-971D-CF040169C640}" dt="2021-05-24T14:12:07.391" v="1495" actId="478"/>
          <ac:spMkLst>
            <pc:docMk/>
            <pc:sldMk cId="0" sldId="258"/>
            <ac:spMk id="13" creationId="{EF51F1AB-CE64-094C-BA3D-0EB732900BCB}"/>
          </ac:spMkLst>
        </pc:spChg>
        <pc:spChg chg="add del mod">
          <ac:chgData name="Ana Beatriz Oliveira de Macedo" userId="7f9d2bd7-96fe-4c99-b9b7-81fc1ac73c0c" providerId="ADAL" clId="{AA9F2F23-A9CA-BB49-971D-CF040169C640}" dt="2021-05-24T14:12:14.786" v="1501" actId="478"/>
          <ac:spMkLst>
            <pc:docMk/>
            <pc:sldMk cId="0" sldId="258"/>
            <ac:spMk id="15" creationId="{7F5C6E74-2F96-114F-AF07-2BBB62095C11}"/>
          </ac:spMkLst>
        </pc:spChg>
        <pc:spChg chg="add del mod">
          <ac:chgData name="Ana Beatriz Oliveira de Macedo" userId="7f9d2bd7-96fe-4c99-b9b7-81fc1ac73c0c" providerId="ADAL" clId="{AA9F2F23-A9CA-BB49-971D-CF040169C640}" dt="2021-05-24T14:12:22.940" v="1506" actId="478"/>
          <ac:spMkLst>
            <pc:docMk/>
            <pc:sldMk cId="0" sldId="258"/>
            <ac:spMk id="17" creationId="{D28200E2-E348-4A4A-BCFC-53CD630843D3}"/>
          </ac:spMkLst>
        </pc:spChg>
        <pc:spChg chg="mod">
          <ac:chgData name="Ana Beatriz Oliveira de Macedo" userId="7f9d2bd7-96fe-4c99-b9b7-81fc1ac73c0c" providerId="ADAL" clId="{AA9F2F23-A9CA-BB49-971D-CF040169C640}" dt="2021-05-24T12:52:47.369" v="319"/>
          <ac:spMkLst>
            <pc:docMk/>
            <pc:sldMk cId="0" sldId="258"/>
            <ac:spMk id="20" creationId="{41E9C6B6-18EA-5B49-9569-650A25AC1030}"/>
          </ac:spMkLst>
        </pc:spChg>
        <pc:spChg chg="mod">
          <ac:chgData name="Ana Beatriz Oliveira de Macedo" userId="7f9d2bd7-96fe-4c99-b9b7-81fc1ac73c0c" providerId="ADAL" clId="{AA9F2F23-A9CA-BB49-971D-CF040169C640}" dt="2021-05-24T12:52:47.369" v="319"/>
          <ac:spMkLst>
            <pc:docMk/>
            <pc:sldMk cId="0" sldId="258"/>
            <ac:spMk id="21" creationId="{729C3483-647A-224E-B6B9-A1452FC4ADFB}"/>
          </ac:spMkLst>
        </pc:spChg>
        <pc:spChg chg="mod">
          <ac:chgData name="Ana Beatriz Oliveira de Macedo" userId="7f9d2bd7-96fe-4c99-b9b7-81fc1ac73c0c" providerId="ADAL" clId="{AA9F2F23-A9CA-BB49-971D-CF040169C640}" dt="2021-05-24T12:52:47.369" v="319"/>
          <ac:spMkLst>
            <pc:docMk/>
            <pc:sldMk cId="0" sldId="258"/>
            <ac:spMk id="22" creationId="{8249CAC9-9A72-734C-85F8-A469FEB56DE8}"/>
          </ac:spMkLst>
        </pc:spChg>
        <pc:spChg chg="mod">
          <ac:chgData name="Ana Beatriz Oliveira de Macedo" userId="7f9d2bd7-96fe-4c99-b9b7-81fc1ac73c0c" providerId="ADAL" clId="{AA9F2F23-A9CA-BB49-971D-CF040169C640}" dt="2021-05-24T12:52:47.369" v="319"/>
          <ac:spMkLst>
            <pc:docMk/>
            <pc:sldMk cId="0" sldId="258"/>
            <ac:spMk id="23" creationId="{3D734243-2816-FB46-AB8C-B9A6F2838658}"/>
          </ac:spMkLst>
        </pc:spChg>
        <pc:spChg chg="mod">
          <ac:chgData name="Ana Beatriz Oliveira de Macedo" userId="7f9d2bd7-96fe-4c99-b9b7-81fc1ac73c0c" providerId="ADAL" clId="{AA9F2F23-A9CA-BB49-971D-CF040169C640}" dt="2021-05-24T12:52:47.369" v="319"/>
          <ac:spMkLst>
            <pc:docMk/>
            <pc:sldMk cId="0" sldId="258"/>
            <ac:spMk id="24" creationId="{6B211C67-9576-FD47-BDD5-8D2E26780F1A}"/>
          </ac:spMkLst>
        </pc:spChg>
        <pc:spChg chg="mod">
          <ac:chgData name="Ana Beatriz Oliveira de Macedo" userId="7f9d2bd7-96fe-4c99-b9b7-81fc1ac73c0c" providerId="ADAL" clId="{AA9F2F23-A9CA-BB49-971D-CF040169C640}" dt="2021-05-24T12:52:47.369" v="319"/>
          <ac:spMkLst>
            <pc:docMk/>
            <pc:sldMk cId="0" sldId="258"/>
            <ac:spMk id="25" creationId="{1236AB20-F8C9-1543-AF2C-EB9913EF2048}"/>
          </ac:spMkLst>
        </pc:spChg>
        <pc:spChg chg="mod">
          <ac:chgData name="Ana Beatriz Oliveira de Macedo" userId="7f9d2bd7-96fe-4c99-b9b7-81fc1ac73c0c" providerId="ADAL" clId="{AA9F2F23-A9CA-BB49-971D-CF040169C640}" dt="2021-05-24T12:52:47.369" v="319"/>
          <ac:spMkLst>
            <pc:docMk/>
            <pc:sldMk cId="0" sldId="258"/>
            <ac:spMk id="26" creationId="{EC6A580C-192B-AA4F-B21B-A32206153F03}"/>
          </ac:spMkLst>
        </pc:spChg>
        <pc:spChg chg="mod">
          <ac:chgData name="Ana Beatriz Oliveira de Macedo" userId="7f9d2bd7-96fe-4c99-b9b7-81fc1ac73c0c" providerId="ADAL" clId="{AA9F2F23-A9CA-BB49-971D-CF040169C640}" dt="2021-05-24T12:52:47.369" v="319"/>
          <ac:spMkLst>
            <pc:docMk/>
            <pc:sldMk cId="0" sldId="258"/>
            <ac:spMk id="27" creationId="{3D76B3C7-136A-1A4C-ABB4-F85232F52656}"/>
          </ac:spMkLst>
        </pc:spChg>
        <pc:spChg chg="add del mod">
          <ac:chgData name="Ana Beatriz Oliveira de Macedo" userId="7f9d2bd7-96fe-4c99-b9b7-81fc1ac73c0c" providerId="ADAL" clId="{AA9F2F23-A9CA-BB49-971D-CF040169C640}" dt="2021-05-24T14:12:33.161" v="1511" actId="478"/>
          <ac:spMkLst>
            <pc:docMk/>
            <pc:sldMk cId="0" sldId="258"/>
            <ac:spMk id="28" creationId="{8803C06B-4B74-6246-93E2-28A426B297D4}"/>
          </ac:spMkLst>
        </pc:spChg>
        <pc:spChg chg="del mod">
          <ac:chgData name="Ana Beatriz Oliveira de Macedo" userId="7f9d2bd7-96fe-4c99-b9b7-81fc1ac73c0c" providerId="ADAL" clId="{AA9F2F23-A9CA-BB49-971D-CF040169C640}" dt="2021-05-24T13:41:31.988" v="1189" actId="478"/>
          <ac:spMkLst>
            <pc:docMk/>
            <pc:sldMk cId="0" sldId="258"/>
            <ac:spMk id="1847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05:06.110" v="594" actId="1076"/>
          <ac:spMkLst>
            <pc:docMk/>
            <pc:sldMk cId="0" sldId="258"/>
            <ac:spMk id="1850" creationId="{00000000-0000-0000-0000-000000000000}"/>
          </ac:spMkLst>
        </pc:spChg>
        <pc:spChg chg="add del mod">
          <ac:chgData name="Ana Beatriz Oliveira de Macedo" userId="7f9d2bd7-96fe-4c99-b9b7-81fc1ac73c0c" providerId="ADAL" clId="{AA9F2F23-A9CA-BB49-971D-CF040169C640}" dt="2021-05-24T13:10:49.116" v="630" actId="14100"/>
          <ac:spMkLst>
            <pc:docMk/>
            <pc:sldMk cId="0" sldId="258"/>
            <ac:spMk id="1851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4:12:31.288" v="1509" actId="478"/>
          <ac:spMkLst>
            <pc:docMk/>
            <pc:sldMk cId="0" sldId="258"/>
            <ac:spMk id="1852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12:36.721" v="1512" actId="1076"/>
          <ac:spMkLst>
            <pc:docMk/>
            <pc:sldMk cId="0" sldId="258"/>
            <ac:spMk id="1853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3:09:58.876" v="622" actId="478"/>
          <ac:spMkLst>
            <pc:docMk/>
            <pc:sldMk cId="0" sldId="258"/>
            <ac:spMk id="1854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4:12:21.073" v="1504" actId="478"/>
          <ac:spMkLst>
            <pc:docMk/>
            <pc:sldMk cId="0" sldId="258"/>
            <ac:spMk id="1855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12:29.092" v="1507" actId="1076"/>
          <ac:spMkLst>
            <pc:docMk/>
            <pc:sldMk cId="0" sldId="258"/>
            <ac:spMk id="1856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3:10:53.370" v="634" actId="478"/>
          <ac:spMkLst>
            <pc:docMk/>
            <pc:sldMk cId="0" sldId="258"/>
            <ac:spMk id="1857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4:12:03.993" v="1493" actId="478"/>
          <ac:spMkLst>
            <pc:docMk/>
            <pc:sldMk cId="0" sldId="258"/>
            <ac:spMk id="1858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12:10.663" v="1496" actId="1076"/>
          <ac:spMkLst>
            <pc:docMk/>
            <pc:sldMk cId="0" sldId="258"/>
            <ac:spMk id="1859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3:12:04.599" v="643" actId="478"/>
          <ac:spMkLst>
            <pc:docMk/>
            <pc:sldMk cId="0" sldId="258"/>
            <ac:spMk id="1860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4:12:12.804" v="1498" actId="478"/>
          <ac:spMkLst>
            <pc:docMk/>
            <pc:sldMk cId="0" sldId="258"/>
            <ac:spMk id="1861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12:18.202" v="1502" actId="1076"/>
          <ac:spMkLst>
            <pc:docMk/>
            <pc:sldMk cId="0" sldId="258"/>
            <ac:spMk id="1862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3:06:29.905" v="616" actId="478"/>
          <ac:spMkLst>
            <pc:docMk/>
            <pc:sldMk cId="0" sldId="258"/>
            <ac:spMk id="1863" creationId="{00000000-0000-0000-0000-000000000000}"/>
          </ac:spMkLst>
        </pc:spChg>
        <pc:grpChg chg="add mod">
          <ac:chgData name="Ana Beatriz Oliveira de Macedo" userId="7f9d2bd7-96fe-4c99-b9b7-81fc1ac73c0c" providerId="ADAL" clId="{AA9F2F23-A9CA-BB49-971D-CF040169C640}" dt="2021-05-24T12:52:54.886" v="320" actId="1076"/>
          <ac:grpSpMkLst>
            <pc:docMk/>
            <pc:sldMk cId="0" sldId="258"/>
            <ac:grpSpMk id="19" creationId="{125D0A22-379A-4047-82B6-1EA9A724E786}"/>
          </ac:grpSpMkLst>
        </pc:grpChg>
        <pc:picChg chg="add mod">
          <ac:chgData name="Ana Beatriz Oliveira de Macedo" userId="7f9d2bd7-96fe-4c99-b9b7-81fc1ac73c0c" providerId="ADAL" clId="{AA9F2F23-A9CA-BB49-971D-CF040169C640}" dt="2021-05-24T13:06:34.075" v="617" actId="1076"/>
          <ac:picMkLst>
            <pc:docMk/>
            <pc:sldMk cId="0" sldId="258"/>
            <ac:picMk id="3" creationId="{61FE49AB-5D1D-7244-9AA1-453EED89CE7E}"/>
          </ac:picMkLst>
        </pc:picChg>
        <pc:picChg chg="add mod">
          <ac:chgData name="Ana Beatriz Oliveira de Macedo" userId="7f9d2bd7-96fe-4c99-b9b7-81fc1ac73c0c" providerId="ADAL" clId="{AA9F2F23-A9CA-BB49-971D-CF040169C640}" dt="2021-05-24T13:14:27.421" v="668" actId="1076"/>
          <ac:picMkLst>
            <pc:docMk/>
            <pc:sldMk cId="0" sldId="258"/>
            <ac:picMk id="5" creationId="{D1CCF2E4-E9BE-824E-AE27-1333521456CB}"/>
          </ac:picMkLst>
        </pc:picChg>
        <pc:picChg chg="add mod">
          <ac:chgData name="Ana Beatriz Oliveira de Macedo" userId="7f9d2bd7-96fe-4c99-b9b7-81fc1ac73c0c" providerId="ADAL" clId="{AA9F2F23-A9CA-BB49-971D-CF040169C640}" dt="2021-05-24T13:11:22.898" v="640" actId="1076"/>
          <ac:picMkLst>
            <pc:docMk/>
            <pc:sldMk cId="0" sldId="258"/>
            <ac:picMk id="7" creationId="{6E403777-F30D-654B-8393-137F783B24D8}"/>
          </ac:picMkLst>
        </pc:picChg>
        <pc:picChg chg="add mod">
          <ac:chgData name="Ana Beatriz Oliveira de Macedo" userId="7f9d2bd7-96fe-4c99-b9b7-81fc1ac73c0c" providerId="ADAL" clId="{AA9F2F23-A9CA-BB49-971D-CF040169C640}" dt="2021-05-24T13:12:15.548" v="647" actId="1076"/>
          <ac:picMkLst>
            <pc:docMk/>
            <pc:sldMk cId="0" sldId="258"/>
            <ac:picMk id="9" creationId="{F25B6DD9-8403-5149-B5C2-85BAB8685B97}"/>
          </ac:picMkLst>
        </pc:picChg>
      </pc:sldChg>
      <pc:sldChg chg="modSp del mod ord">
        <pc:chgData name="Ana Beatriz Oliveira de Macedo" userId="7f9d2bd7-96fe-4c99-b9b7-81fc1ac73c0c" providerId="ADAL" clId="{AA9F2F23-A9CA-BB49-971D-CF040169C640}" dt="2021-05-24T13:18:43.824" v="735" actId="2696"/>
        <pc:sldMkLst>
          <pc:docMk/>
          <pc:sldMk cId="0" sldId="259"/>
        </pc:sldMkLst>
        <pc:spChg chg="mod">
          <ac:chgData name="Ana Beatriz Oliveira de Macedo" userId="7f9d2bd7-96fe-4c99-b9b7-81fc1ac73c0c" providerId="ADAL" clId="{AA9F2F23-A9CA-BB49-971D-CF040169C640}" dt="2021-05-24T13:05:29.458" v="605" actId="20577"/>
          <ac:spMkLst>
            <pc:docMk/>
            <pc:sldMk cId="0" sldId="259"/>
            <ac:spMk id="1868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05:36.539" v="606" actId="20577"/>
          <ac:spMkLst>
            <pc:docMk/>
            <pc:sldMk cId="0" sldId="259"/>
            <ac:spMk id="1869" creationId="{00000000-0000-0000-0000-000000000000}"/>
          </ac:spMkLst>
        </pc:spChg>
      </pc:sldChg>
      <pc:sldChg chg="addSp delSp modSp mod">
        <pc:chgData name="Ana Beatriz Oliveira de Macedo" userId="7f9d2bd7-96fe-4c99-b9b7-81fc1ac73c0c" providerId="ADAL" clId="{AA9F2F23-A9CA-BB49-971D-CF040169C640}" dt="2021-05-24T14:14:34.334" v="1551" actId="14100"/>
        <pc:sldMkLst>
          <pc:docMk/>
          <pc:sldMk cId="0" sldId="260"/>
        </pc:sldMkLst>
        <pc:spChg chg="add del mod">
          <ac:chgData name="Ana Beatriz Oliveira de Macedo" userId="7f9d2bd7-96fe-4c99-b9b7-81fc1ac73c0c" providerId="ADAL" clId="{AA9F2F23-A9CA-BB49-971D-CF040169C640}" dt="2021-05-24T13:20:18.089" v="754" actId="478"/>
          <ac:spMkLst>
            <pc:docMk/>
            <pc:sldMk cId="0" sldId="260"/>
            <ac:spMk id="3" creationId="{B86137F5-C848-0444-9E0C-FDBB2E380FC9}"/>
          </ac:spMkLst>
        </pc:spChg>
        <pc:spChg chg="add del mod">
          <ac:chgData name="Ana Beatriz Oliveira de Macedo" userId="7f9d2bd7-96fe-4c99-b9b7-81fc1ac73c0c" providerId="ADAL" clId="{AA9F2F23-A9CA-BB49-971D-CF040169C640}" dt="2021-05-24T13:20:22.750" v="758" actId="478"/>
          <ac:spMkLst>
            <pc:docMk/>
            <pc:sldMk cId="0" sldId="260"/>
            <ac:spMk id="5" creationId="{CAA8C1D0-BEC1-414B-A6D0-78B50239DA19}"/>
          </ac:spMkLst>
        </pc:spChg>
        <pc:spChg chg="add del mod">
          <ac:chgData name="Ana Beatriz Oliveira de Macedo" userId="7f9d2bd7-96fe-4c99-b9b7-81fc1ac73c0c" providerId="ADAL" clId="{AA9F2F23-A9CA-BB49-971D-CF040169C640}" dt="2021-05-24T13:20:20.250" v="756" actId="478"/>
          <ac:spMkLst>
            <pc:docMk/>
            <pc:sldMk cId="0" sldId="260"/>
            <ac:spMk id="7" creationId="{884AFE93-1A7A-554C-AF01-A7C5A70F18E6}"/>
          </ac:spMkLst>
        </pc:spChg>
        <pc:spChg chg="add mod">
          <ac:chgData name="Ana Beatriz Oliveira de Macedo" userId="7f9d2bd7-96fe-4c99-b9b7-81fc1ac73c0c" providerId="ADAL" clId="{AA9F2F23-A9CA-BB49-971D-CF040169C640}" dt="2021-05-24T14:14:34.334" v="1551" actId="14100"/>
          <ac:spMkLst>
            <pc:docMk/>
            <pc:sldMk cId="0" sldId="260"/>
            <ac:spMk id="12" creationId="{C1A3BD77-C234-8840-AF23-7080B5542B53}"/>
          </ac:spMkLst>
        </pc:spChg>
        <pc:spChg chg="del mod">
          <ac:chgData name="Ana Beatriz Oliveira de Macedo" userId="7f9d2bd7-96fe-4c99-b9b7-81fc1ac73c0c" providerId="ADAL" clId="{AA9F2F23-A9CA-BB49-971D-CF040169C640}" dt="2021-05-24T13:20:11.987" v="748" actId="478"/>
          <ac:spMkLst>
            <pc:docMk/>
            <pc:sldMk cId="0" sldId="260"/>
            <ac:spMk id="1887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3:20:07.813" v="744" actId="478"/>
          <ac:spMkLst>
            <pc:docMk/>
            <pc:sldMk cId="0" sldId="260"/>
            <ac:spMk id="1888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3:20:13.938" v="750" actId="478"/>
          <ac:spMkLst>
            <pc:docMk/>
            <pc:sldMk cId="0" sldId="260"/>
            <ac:spMk id="1889" creationId="{00000000-0000-0000-0000-000000000000}"/>
          </ac:spMkLst>
        </pc:spChg>
        <pc:grpChg chg="del mod">
          <ac:chgData name="Ana Beatriz Oliveira de Macedo" userId="7f9d2bd7-96fe-4c99-b9b7-81fc1ac73c0c" providerId="ADAL" clId="{AA9F2F23-A9CA-BB49-971D-CF040169C640}" dt="2021-05-24T13:20:09.493" v="746" actId="478"/>
          <ac:grpSpMkLst>
            <pc:docMk/>
            <pc:sldMk cId="0" sldId="260"/>
            <ac:grpSpMk id="1890" creationId="{00000000-0000-0000-0000-000000000000}"/>
          </ac:grpSpMkLst>
        </pc:grpChg>
        <pc:grpChg chg="del">
          <ac:chgData name="Ana Beatriz Oliveira de Macedo" userId="7f9d2bd7-96fe-4c99-b9b7-81fc1ac73c0c" providerId="ADAL" clId="{AA9F2F23-A9CA-BB49-971D-CF040169C640}" dt="2021-05-24T13:28:51.489" v="947" actId="478"/>
          <ac:grpSpMkLst>
            <pc:docMk/>
            <pc:sldMk cId="0" sldId="260"/>
            <ac:grpSpMk id="1957" creationId="{00000000-0000-0000-0000-000000000000}"/>
          </ac:grpSpMkLst>
        </pc:grpChg>
        <pc:picChg chg="add mod">
          <ac:chgData name="Ana Beatriz Oliveira de Macedo" userId="7f9d2bd7-96fe-4c99-b9b7-81fc1ac73c0c" providerId="ADAL" clId="{AA9F2F23-A9CA-BB49-971D-CF040169C640}" dt="2021-05-24T13:35:50.421" v="1043" actId="1076"/>
          <ac:picMkLst>
            <pc:docMk/>
            <pc:sldMk cId="0" sldId="260"/>
            <ac:picMk id="8" creationId="{EE903854-128C-434F-A9B2-76754556B29C}"/>
          </ac:picMkLst>
        </pc:picChg>
        <pc:picChg chg="add mod">
          <ac:chgData name="Ana Beatriz Oliveira de Macedo" userId="7f9d2bd7-96fe-4c99-b9b7-81fc1ac73c0c" providerId="ADAL" clId="{AA9F2F23-A9CA-BB49-971D-CF040169C640}" dt="2021-05-24T13:36:02.350" v="1046" actId="1076"/>
          <ac:picMkLst>
            <pc:docMk/>
            <pc:sldMk cId="0" sldId="260"/>
            <ac:picMk id="9" creationId="{1435D49C-8DE0-C84C-9B68-A514FDCB80C1}"/>
          </ac:picMkLst>
        </pc:picChg>
        <pc:picChg chg="add mod">
          <ac:chgData name="Ana Beatriz Oliveira de Macedo" userId="7f9d2bd7-96fe-4c99-b9b7-81fc1ac73c0c" providerId="ADAL" clId="{AA9F2F23-A9CA-BB49-971D-CF040169C640}" dt="2021-05-24T13:36:24.671" v="1049" actId="1076"/>
          <ac:picMkLst>
            <pc:docMk/>
            <pc:sldMk cId="0" sldId="260"/>
            <ac:picMk id="10" creationId="{CDBB49C9-CC44-8C4E-BE6B-0362C2AD7A5F}"/>
          </ac:picMkLst>
        </pc:picChg>
        <pc:picChg chg="add mod">
          <ac:chgData name="Ana Beatriz Oliveira de Macedo" userId="7f9d2bd7-96fe-4c99-b9b7-81fc1ac73c0c" providerId="ADAL" clId="{AA9F2F23-A9CA-BB49-971D-CF040169C640}" dt="2021-05-24T13:36:37.052" v="1052" actId="1076"/>
          <ac:picMkLst>
            <pc:docMk/>
            <pc:sldMk cId="0" sldId="260"/>
            <ac:picMk id="11" creationId="{4329C9D2-7730-D54D-95E4-5B99C8838260}"/>
          </ac:picMkLst>
        </pc:picChg>
      </pc:sldChg>
      <pc:sldChg chg="del">
        <pc:chgData name="Ana Beatriz Oliveira de Macedo" userId="7f9d2bd7-96fe-4c99-b9b7-81fc1ac73c0c" providerId="ADAL" clId="{AA9F2F23-A9CA-BB49-971D-CF040169C640}" dt="2021-05-24T13:28:20.941" v="945" actId="2696"/>
        <pc:sldMkLst>
          <pc:docMk/>
          <pc:sldMk cId="0" sldId="261"/>
        </pc:sldMkLst>
      </pc:sldChg>
      <pc:sldChg chg="addSp modSp mod ord">
        <pc:chgData name="Ana Beatriz Oliveira de Macedo" userId="7f9d2bd7-96fe-4c99-b9b7-81fc1ac73c0c" providerId="ADAL" clId="{AA9F2F23-A9CA-BB49-971D-CF040169C640}" dt="2021-05-24T14:08:20.244" v="1391" actId="1076"/>
        <pc:sldMkLst>
          <pc:docMk/>
          <pc:sldMk cId="0" sldId="262"/>
        </pc:sldMkLst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9" creationId="{FDBBF3DE-46B6-7F4B-BA64-DA5F092094FD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20" creationId="{1AF411B8-0105-A04C-8FD9-A2F100128DD2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21" creationId="{42F42D8A-0400-7548-AACC-3E93F4CB280C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22" creationId="{5FD3B0D6-AB35-DC4B-816A-B3DDE3B1F39C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23" creationId="{CDC57959-8665-8349-A8CF-7D78BF3124F3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24" creationId="{593D6855-E281-6D42-BFDB-E20A40CF6CE7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25" creationId="{AC9201C2-4F4D-5C4D-A4C1-99430DA88CF9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26" creationId="{B1D94F5D-BDCF-B847-8E33-BB7A6C8345ED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27" creationId="{AD488D28-7CB5-4149-987E-ECD3999DE3EB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28" creationId="{1DC8CF94-5962-E548-BB87-86F46CB400C2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29" creationId="{5153A833-F8E7-4849-8C8B-EF8CAE4EAB5D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30" creationId="{8A6A608A-53AA-1C4E-B248-38A51933A0B1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31" creationId="{42B5F924-E04B-1447-9113-8710A6EB564B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32" creationId="{5BB3CE69-D315-6D42-9F95-47847061641E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33" creationId="{59D5034D-D496-8349-91F0-6B234E01D47A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34" creationId="{8A49E727-FCF6-3849-8208-170380EBA511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35" creationId="{CF0A02F5-9A59-9440-BB70-8B33F2173C6A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36" creationId="{9F7E1399-A38C-9F47-A52E-1744B093C4D6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37" creationId="{CA3539D7-26AD-9641-91CA-25E99BB006EF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38" creationId="{CB158404-D9F3-234C-8CC3-66F48F05AC06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39" creationId="{1576BDD3-2480-7741-9662-91C5A468A231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40" creationId="{5629F0BB-43A5-8B41-8E3C-BCC8441415BB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41" creationId="{6A6B46CF-7ED7-A645-8AD0-FFF629D33F67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42" creationId="{B2011E8C-9147-304B-9356-623389EBAC74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43" creationId="{8BAA805A-BA9F-0348-BCCA-36562A1C22FD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44" creationId="{41363DE1-CBA0-1F44-AFEE-2575DA12B640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45" creationId="{D61FA884-A3BE-DE48-A89C-D069319D17A2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46" creationId="{A07C796A-736B-724A-9A89-C8F92AAEE60C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47" creationId="{B4267695-1AB7-F340-A5BF-2BFDFC72364A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48" creationId="{D09AC1F8-21B0-8344-8417-71D77D875276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49" creationId="{AE09EE04-0D45-F142-8EED-BE7942A0F406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50" creationId="{4A744603-C9A5-BF41-9187-E656E4088AB1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51" creationId="{5E12B21A-1806-0545-9C27-6C115BE685B4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52" creationId="{AF46DF11-BFD1-4743-9FFB-CCC6DC78DF5C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53" creationId="{678AAA1C-0F5C-C841-8AA6-0CA8E15DC0EB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54" creationId="{72C418A8-078A-1A48-AE47-13FC156AF4D0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55" creationId="{5E661F4D-8D8C-5A45-962B-78D8BB2FA9D3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56" creationId="{F6C5FC18-797C-EB4D-97C9-9B6105F7F68B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57" creationId="{63511D23-0031-D048-8990-4EA350C00718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58" creationId="{CCC1F2D6-69F7-224E-B22E-D25999982429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59" creationId="{BF88075A-E371-3C44-ACAE-3A01E9EC5301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60" creationId="{A2BC039E-5B7F-0447-8B1A-75A6456CDBDB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61" creationId="{DCC36686-B486-2546-83F4-42D4762C7747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62" creationId="{7423FEC3-EEDF-5944-A0ED-E55B8EBF689B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63" creationId="{5B5C035E-F0CA-0542-A2C1-D5A41BB6998F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64" creationId="{67FEB0D0-C44C-D14E-B7B8-661B5A006810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65" creationId="{7E88C1D5-5203-FB49-8659-63E42FACBC2C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66" creationId="{C1822A2C-2F83-E04C-A859-20995550A3FF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67" creationId="{F5378EDD-1AB2-2A4D-BAA4-6419083BEF0F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68" creationId="{D812C5EB-715C-F844-BDBC-8CCC44207263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69" creationId="{425E0D12-728C-DD4C-854D-71DCD8DE476C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70" creationId="{11761EB9-BB92-EF40-980C-3FEB5ABA088B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71" creationId="{A2869BFB-1E41-4B4F-807F-5C8EC488FD89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72" creationId="{DB215909-CD7E-7946-BB82-868BF81C86A4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73" creationId="{68C094BD-456E-4C42-A230-5C6D48066D41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74" creationId="{0B808292-77E3-1F42-8957-913EC6DC817E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75" creationId="{81176F66-94FE-3541-B1B0-84FBAD94EC40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76" creationId="{F4CB21D7-DBD3-0748-BEFD-85D83F55A428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77" creationId="{C405D53A-AE1E-5A4E-BF5E-1556021C93EB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78" creationId="{55396865-657C-3840-AA2E-02881DE3B78C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79" creationId="{A1BC0D85-227C-3948-9D00-3E5224A4B926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80" creationId="{E58D167F-D982-E34E-9C54-94A5793D620A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81" creationId="{3AB58914-BB5A-A249-BAE5-BE158DDFF443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82" creationId="{CD189C3B-110D-A544-9FB6-9E65527D9E7C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83" creationId="{D02C8AC3-E714-8746-B125-F3814014428E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84" creationId="{A7CA0F52-42C3-AC42-BC97-123F233C3041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85" creationId="{AB091DE1-57F7-1F47-9066-9F5F2AFE988A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86" creationId="{B0507EF1-D255-6F47-866E-23C9F67D852F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87" creationId="{DE799A87-2D6A-4F46-8DAB-FF3FBF85492C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88" creationId="{4F76659C-EB1C-7946-B431-D36339CAC428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89" creationId="{1DCDF06F-06EA-8A41-B001-354547BB4037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90" creationId="{D9E09150-568C-F64C-86F2-70E88A1727E9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91" creationId="{987CBB38-2440-F344-8C35-7187D43E8927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92" creationId="{44FFE00D-F3E6-264F-B114-5FD1378571B5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93" creationId="{E90D4B60-C98F-4241-9D6B-E3AA3270885B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94" creationId="{520B741A-BBD8-6C45-AE19-C44F0FC99473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95" creationId="{A4178CC5-36FE-B04B-BD6D-790881A2D862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96" creationId="{C12570CB-4A80-F045-AF1F-629EADD9D89B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97" creationId="{EE792701-E48C-DB4A-90BE-454630E1FAD9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98" creationId="{5B96A288-590B-4D40-8826-4EB6E449288E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99" creationId="{F15B65F3-50C3-BD40-899B-4BEB867CB030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00" creationId="{56FF6E9D-59A7-C148-BA47-EC2F5C7A37F2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01" creationId="{09179627-8F98-D44D-9E2C-88660924A593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02" creationId="{58E410AA-1A7E-B642-904F-551F28AA6475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03" creationId="{C6FD5352-CB52-2246-BD7C-5F7DA20D29BE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04" creationId="{B50877A5-E17C-9647-9B58-DC99E6777692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05" creationId="{2BD9F92B-EF99-AD4B-86BF-CCAA63A1F378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06" creationId="{382F117B-B7F3-5346-96CB-40D1021CF0EE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07" creationId="{5F35D10E-B8E1-0F4E-BF29-A4015871FF50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08" creationId="{31968B5A-136A-EC41-8FA8-A346E81F2483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09" creationId="{60D8B00D-572C-2A40-BE03-AAF89BD5664A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10" creationId="{8BC5185A-6B21-7545-9E34-B69D2A9B83D9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11" creationId="{4576B3BB-1246-4443-B377-323B036A4E1A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12" creationId="{B0F57BDD-6F92-9F46-9955-6F0D35BCE3EE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13" creationId="{E01810AE-71FD-4B43-99A4-485069D5058C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14" creationId="{82CC98D1-0949-7140-BD7E-9CCDFC0B8375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15" creationId="{233FC13F-92B4-9C43-AE4B-E3FB75F16660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16" creationId="{15A08855-D273-A24E-A4E1-7B45D0F092F2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17" creationId="{C6BF1271-6D3F-C14A-B854-547D580F5F31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18" creationId="{DB6D5C6C-1717-EF44-932B-EAC83B021431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19" creationId="{4B9E1C04-B81A-CC4F-8F86-D104723AB2F0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20" creationId="{A7C5D00A-F8D8-254B-BC7A-CAFA06DBB01E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21" creationId="{E3611E73-078F-CD41-BA00-8B5447025FB9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22" creationId="{BB924C96-9DA3-2549-956D-27F722FA709D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23" creationId="{91A4FA01-5D5A-E149-B509-B66D26320A74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24" creationId="{13FC62B2-73CB-3A4D-8247-01779DFD56F0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25" creationId="{34724C95-C69E-5741-AAE7-8A0C608BD3D5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26" creationId="{1BF11B10-16E9-004C-8B0C-33DC27D4E734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27" creationId="{0108FA42-4CB2-2046-AF16-42B980BE30AE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28" creationId="{5E7634D9-1F32-1C45-9D0D-CEAB9ACA5F21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29" creationId="{12F40772-8BC2-9941-85AD-D73DBAA26869}"/>
          </ac:spMkLst>
        </pc:spChg>
        <pc:spChg chg="mod">
          <ac:chgData name="Ana Beatriz Oliveira de Macedo" userId="7f9d2bd7-96fe-4c99-b9b7-81fc1ac73c0c" providerId="ADAL" clId="{AA9F2F23-A9CA-BB49-971D-CF040169C640}" dt="2021-05-24T14:07:55.882" v="1384"/>
          <ac:spMkLst>
            <pc:docMk/>
            <pc:sldMk cId="0" sldId="262"/>
            <ac:spMk id="130" creationId="{91122AF2-2E18-084F-A114-9EEA394E278F}"/>
          </ac:spMkLst>
        </pc:spChg>
        <pc:spChg chg="mod">
          <ac:chgData name="Ana Beatriz Oliveira de Macedo" userId="7f9d2bd7-96fe-4c99-b9b7-81fc1ac73c0c" providerId="ADAL" clId="{AA9F2F23-A9CA-BB49-971D-CF040169C640}" dt="2021-05-24T14:08:10.717" v="1389" actId="1076"/>
          <ac:spMkLst>
            <pc:docMk/>
            <pc:sldMk cId="0" sldId="262"/>
            <ac:spMk id="2146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08:14.777" v="1390" actId="1076"/>
          <ac:spMkLst>
            <pc:docMk/>
            <pc:sldMk cId="0" sldId="262"/>
            <ac:spMk id="2147" creationId="{00000000-0000-0000-0000-000000000000}"/>
          </ac:spMkLst>
        </pc:spChg>
        <pc:grpChg chg="add mod">
          <ac:chgData name="Ana Beatriz Oliveira de Macedo" userId="7f9d2bd7-96fe-4c99-b9b7-81fc1ac73c0c" providerId="ADAL" clId="{AA9F2F23-A9CA-BB49-971D-CF040169C640}" dt="2021-05-24T14:08:20.244" v="1391" actId="1076"/>
          <ac:grpSpMkLst>
            <pc:docMk/>
            <pc:sldMk cId="0" sldId="262"/>
            <ac:grpSpMk id="18" creationId="{86C0D897-D8D7-A74A-923D-9385A650FCB5}"/>
          </ac:grpSpMkLst>
        </pc:grpChg>
      </pc:sldChg>
      <pc:sldChg chg="addSp delSp modSp del mod ord">
        <pc:chgData name="Ana Beatriz Oliveira de Macedo" userId="7f9d2bd7-96fe-4c99-b9b7-81fc1ac73c0c" providerId="ADAL" clId="{AA9F2F23-A9CA-BB49-971D-CF040169C640}" dt="2021-05-24T13:17:44.451" v="723" actId="2696"/>
        <pc:sldMkLst>
          <pc:docMk/>
          <pc:sldMk cId="0" sldId="263"/>
        </pc:sldMkLst>
        <pc:spChg chg="add del mod">
          <ac:chgData name="Ana Beatriz Oliveira de Macedo" userId="7f9d2bd7-96fe-4c99-b9b7-81fc1ac73c0c" providerId="ADAL" clId="{AA9F2F23-A9CA-BB49-971D-CF040169C640}" dt="2021-05-24T12:56:55.974" v="406" actId="478"/>
          <ac:spMkLst>
            <pc:docMk/>
            <pc:sldMk cId="0" sldId="263"/>
            <ac:spMk id="3" creationId="{E2B0B314-8630-644C-8EAA-6E149E9760BC}"/>
          </ac:spMkLst>
        </pc:spChg>
        <pc:spChg chg="mod">
          <ac:chgData name="Ana Beatriz Oliveira de Macedo" userId="7f9d2bd7-96fe-4c99-b9b7-81fc1ac73c0c" providerId="ADAL" clId="{AA9F2F23-A9CA-BB49-971D-CF040169C640}" dt="2021-05-24T13:13:35.475" v="657" actId="14100"/>
          <ac:spMkLst>
            <pc:docMk/>
            <pc:sldMk cId="0" sldId="263"/>
            <ac:spMk id="2166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2:56:52.944" v="404" actId="478"/>
          <ac:spMkLst>
            <pc:docMk/>
            <pc:sldMk cId="0" sldId="263"/>
            <ac:spMk id="2167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14:14.258" v="666" actId="255"/>
          <ac:spMkLst>
            <pc:docMk/>
            <pc:sldMk cId="0" sldId="263"/>
            <ac:spMk id="2168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3:13:26.540" v="653" actId="478"/>
          <ac:spMkLst>
            <pc:docMk/>
            <pc:sldMk cId="0" sldId="263"/>
            <ac:spMk id="2169" creationId="{00000000-0000-0000-0000-000000000000}"/>
          </ac:spMkLst>
        </pc:spChg>
        <pc:picChg chg="add mod">
          <ac:chgData name="Ana Beatriz Oliveira de Macedo" userId="7f9d2bd7-96fe-4c99-b9b7-81fc1ac73c0c" providerId="ADAL" clId="{AA9F2F23-A9CA-BB49-971D-CF040169C640}" dt="2021-05-24T13:17:32.161" v="719" actId="1076"/>
          <ac:picMkLst>
            <pc:docMk/>
            <pc:sldMk cId="0" sldId="263"/>
            <ac:picMk id="8" creationId="{4FAAF017-4F1F-CD41-B698-8513AE02049C}"/>
          </ac:picMkLst>
        </pc:picChg>
        <pc:picChg chg="add mod">
          <ac:chgData name="Ana Beatriz Oliveira de Macedo" userId="7f9d2bd7-96fe-4c99-b9b7-81fc1ac73c0c" providerId="ADAL" clId="{AA9F2F23-A9CA-BB49-971D-CF040169C640}" dt="2021-05-24T13:17:37.999" v="721"/>
          <ac:picMkLst>
            <pc:docMk/>
            <pc:sldMk cId="0" sldId="263"/>
            <ac:picMk id="9" creationId="{D4BA068D-C041-A841-8ED9-ADFA8302A6CF}"/>
          </ac:picMkLst>
        </pc:picChg>
      </pc:sldChg>
      <pc:sldChg chg="modSp del mod">
        <pc:chgData name="Ana Beatriz Oliveira de Macedo" userId="7f9d2bd7-96fe-4c99-b9b7-81fc1ac73c0c" providerId="ADAL" clId="{AA9F2F23-A9CA-BB49-971D-CF040169C640}" dt="2021-05-24T13:59:55.683" v="1361" actId="2696"/>
        <pc:sldMkLst>
          <pc:docMk/>
          <pc:sldMk cId="0" sldId="264"/>
        </pc:sldMkLst>
        <pc:spChg chg="mod">
          <ac:chgData name="Ana Beatriz Oliveira de Macedo" userId="7f9d2bd7-96fe-4c99-b9b7-81fc1ac73c0c" providerId="ADAL" clId="{AA9F2F23-A9CA-BB49-971D-CF040169C640}" dt="2021-05-24T13:59:29.590" v="1359" actId="1076"/>
          <ac:spMkLst>
            <pc:docMk/>
            <pc:sldMk cId="0" sldId="264"/>
            <ac:spMk id="2177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59:26.174" v="1358" actId="1076"/>
          <ac:spMkLst>
            <pc:docMk/>
            <pc:sldMk cId="0" sldId="264"/>
            <ac:spMk id="2186" creationId="{00000000-0000-0000-0000-000000000000}"/>
          </ac:spMkLst>
        </pc:spChg>
      </pc:sldChg>
      <pc:sldChg chg="addSp modSp mod ord">
        <pc:chgData name="Ana Beatriz Oliveira de Macedo" userId="7f9d2bd7-96fe-4c99-b9b7-81fc1ac73c0c" providerId="ADAL" clId="{AA9F2F23-A9CA-BB49-971D-CF040169C640}" dt="2021-05-24T14:11:37.269" v="1491" actId="20577"/>
        <pc:sldMkLst>
          <pc:docMk/>
          <pc:sldMk cId="0" sldId="265"/>
        </pc:sldMkLst>
        <pc:spChg chg="add mod">
          <ac:chgData name="Ana Beatriz Oliveira de Macedo" userId="7f9d2bd7-96fe-4c99-b9b7-81fc1ac73c0c" providerId="ADAL" clId="{AA9F2F23-A9CA-BB49-971D-CF040169C640}" dt="2021-05-24T13:18:14.276" v="731" actId="1076"/>
          <ac:spMkLst>
            <pc:docMk/>
            <pc:sldMk cId="0" sldId="265"/>
            <ac:spMk id="92" creationId="{E1C280C5-ED9B-184C-9510-07F3EE048E15}"/>
          </ac:spMkLst>
        </pc:spChg>
        <pc:spChg chg="mod">
          <ac:chgData name="Ana Beatriz Oliveira de Macedo" userId="7f9d2bd7-96fe-4c99-b9b7-81fc1ac73c0c" providerId="ADAL" clId="{AA9F2F23-A9CA-BB49-971D-CF040169C640}" dt="2021-05-24T13:17:28.253" v="718" actId="20577"/>
          <ac:spMkLst>
            <pc:docMk/>
            <pc:sldMk cId="0" sldId="265"/>
            <ac:spMk id="2248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32:42.438" v="979" actId="20577"/>
          <ac:spMkLst>
            <pc:docMk/>
            <pc:sldMk cId="0" sldId="265"/>
            <ac:spMk id="2328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11:37.269" v="1491" actId="20577"/>
          <ac:spMkLst>
            <pc:docMk/>
            <pc:sldMk cId="0" sldId="265"/>
            <ac:spMk id="2329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32:53.540" v="995" actId="20577"/>
          <ac:spMkLst>
            <pc:docMk/>
            <pc:sldMk cId="0" sldId="265"/>
            <ac:spMk id="2330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11:03.766" v="1471" actId="20577"/>
          <ac:spMkLst>
            <pc:docMk/>
            <pc:sldMk cId="0" sldId="265"/>
            <ac:spMk id="2331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33:28.618" v="1040" actId="20577"/>
          <ac:spMkLst>
            <pc:docMk/>
            <pc:sldMk cId="0" sldId="265"/>
            <ac:spMk id="2332" creationId="{00000000-0000-0000-0000-000000000000}"/>
          </ac:spMkLst>
        </pc:spChg>
        <pc:picChg chg="add mod">
          <ac:chgData name="Ana Beatriz Oliveira de Macedo" userId="7f9d2bd7-96fe-4c99-b9b7-81fc1ac73c0c" providerId="ADAL" clId="{AA9F2F23-A9CA-BB49-971D-CF040169C640}" dt="2021-05-24T13:18:20.511" v="734" actId="1076"/>
          <ac:picMkLst>
            <pc:docMk/>
            <pc:sldMk cId="0" sldId="265"/>
            <ac:picMk id="91" creationId="{1BC8F3F5-EB08-6D49-9462-E7620218D47C}"/>
          </ac:picMkLst>
        </pc:picChg>
      </pc:sldChg>
      <pc:sldChg chg="del">
        <pc:chgData name="Ana Beatriz Oliveira de Macedo" userId="7f9d2bd7-96fe-4c99-b9b7-81fc1ac73c0c" providerId="ADAL" clId="{AA9F2F23-A9CA-BB49-971D-CF040169C640}" dt="2021-05-24T13:59:57.996" v="1362" actId="2696"/>
        <pc:sldMkLst>
          <pc:docMk/>
          <pc:sldMk cId="0" sldId="266"/>
        </pc:sldMkLst>
      </pc:sldChg>
      <pc:sldChg chg="del">
        <pc:chgData name="Ana Beatriz Oliveira de Macedo" userId="7f9d2bd7-96fe-4c99-b9b7-81fc1ac73c0c" providerId="ADAL" clId="{AA9F2F23-A9CA-BB49-971D-CF040169C640}" dt="2021-05-24T12:57:25.609" v="408" actId="2696"/>
        <pc:sldMkLst>
          <pc:docMk/>
          <pc:sldMk cId="0" sldId="267"/>
        </pc:sldMkLst>
      </pc:sldChg>
      <pc:sldChg chg="del">
        <pc:chgData name="Ana Beatriz Oliveira de Macedo" userId="7f9d2bd7-96fe-4c99-b9b7-81fc1ac73c0c" providerId="ADAL" clId="{AA9F2F23-A9CA-BB49-971D-CF040169C640}" dt="2021-05-24T14:00:25.830" v="1365" actId="2696"/>
        <pc:sldMkLst>
          <pc:docMk/>
          <pc:sldMk cId="0" sldId="269"/>
        </pc:sldMkLst>
      </pc:sldChg>
      <pc:sldChg chg="addSp delSp modSp mod ord">
        <pc:chgData name="Ana Beatriz Oliveira de Macedo" userId="7f9d2bd7-96fe-4c99-b9b7-81fc1ac73c0c" providerId="ADAL" clId="{AA9F2F23-A9CA-BB49-971D-CF040169C640}" dt="2021-05-24T13:19:59.089" v="742" actId="1076"/>
        <pc:sldMkLst>
          <pc:docMk/>
          <pc:sldMk cId="0" sldId="270"/>
        </pc:sldMkLst>
        <pc:spChg chg="add del mod">
          <ac:chgData name="Ana Beatriz Oliveira de Macedo" userId="7f9d2bd7-96fe-4c99-b9b7-81fc1ac73c0c" providerId="ADAL" clId="{AA9F2F23-A9CA-BB49-971D-CF040169C640}" dt="2021-05-24T13:14:50.077" v="672" actId="478"/>
          <ac:spMkLst>
            <pc:docMk/>
            <pc:sldMk cId="0" sldId="270"/>
            <ac:spMk id="3" creationId="{56F9002F-992B-514E-ADD7-E767DA03A606}"/>
          </ac:spMkLst>
        </pc:spChg>
        <pc:spChg chg="add del mod">
          <ac:chgData name="Ana Beatriz Oliveira de Macedo" userId="7f9d2bd7-96fe-4c99-b9b7-81fc1ac73c0c" providerId="ADAL" clId="{AA9F2F23-A9CA-BB49-971D-CF040169C640}" dt="2021-05-24T13:19:50.316" v="740" actId="478"/>
          <ac:spMkLst>
            <pc:docMk/>
            <pc:sldMk cId="0" sldId="270"/>
            <ac:spMk id="9" creationId="{9BF81E76-3978-3041-A243-5276FE052DB6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11" creationId="{D945498A-02B3-734D-AAC5-BF466DEED635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12" creationId="{39A640D5-B0D8-FE44-BF98-57356E332B29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13" creationId="{B8B3B414-7895-FF40-92D0-80FC9AABB198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14" creationId="{C414F2E9-A5B3-8441-9CD2-3EF24323B35C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15" creationId="{0FEF0395-CE78-AE45-8913-AD69E157A9D1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16" creationId="{6C8CB5A5-F9A8-424A-8084-B46D4CD2BC25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17" creationId="{085DD8A2-893F-2D45-9D10-21EAADF82305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18" creationId="{87FA9B8E-A9C0-424D-833A-1D69BC6D867F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19" creationId="{74190852-3FBF-8443-B8AB-9DFF5927E0F9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20" creationId="{5B6B1BC7-A5F1-2543-9104-C5270CC3A9AA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21" creationId="{608E8267-8F27-1D4A-971B-DA3782016828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22" creationId="{A0342A7C-12E3-EB4C-85F7-719E443529D1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23" creationId="{0C18FEE5-0770-6D4E-8C3E-8F85F67F7262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24" creationId="{41CFDC26-BF2A-3B4D-B453-A07DDF1AA3AE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25" creationId="{996A35F2-F535-8749-BA82-9C881BDD1FFA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26" creationId="{EF9D0ABB-57E4-034C-A4E9-C36A8236D770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27" creationId="{6BEA91A2-BCBF-674E-BB84-EC2F90A6B1E9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28" creationId="{81F235DD-F457-CF4E-A054-89F6B4B4586F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29" creationId="{DB1A9E1D-6211-9241-BFCC-A34F659D5A8F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30" creationId="{1D30E384-5E65-3843-8DC3-DF3B85DF0130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31" creationId="{C54A77C9-B991-3E43-8118-71796AA24E9B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32" creationId="{E6FC8415-F74E-0140-A1D6-C685F4FF7D25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33" creationId="{EB9BE0E1-B798-464B-B327-7C08BCC8E49D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34" creationId="{4358031B-66EA-5142-9C3B-B4CBB2AA5297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35" creationId="{75C40256-1A22-8E4A-B2DB-B53CAE184C64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36" creationId="{1585F704-54CE-7F40-AAEB-F8940FEC6077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37" creationId="{00087998-EAA2-F542-BFB2-53D24A8B701E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38" creationId="{78892F34-362C-F146-8E43-0DA6B42E18BA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39" creationId="{537BA07A-06C3-5543-ABD5-C9344A5B4237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40" creationId="{21895D6C-2C43-3C4C-93CA-06FBDE954216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41" creationId="{97EEDD2B-FD66-2B46-BCC7-70A8A821EBED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42" creationId="{AB9656D0-2A11-3141-A423-4662CD43E3D2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43" creationId="{BDA5E075-901B-8640-9826-6090792729CD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44" creationId="{DBE6BB85-0B5E-A547-B9AB-47DF3E4D8214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45" creationId="{C18E7E87-8A9E-BA4F-977E-3563136B58D3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46" creationId="{2635524F-0AC2-F646-979B-F9A0C9FB7FB4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47" creationId="{DDED773E-E781-9547-B15C-84EA38BF7671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48" creationId="{7224191D-9BD0-3F49-B0A2-64C959B0F09D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49" creationId="{A4EE8889-D9ED-314D-B84B-6ECB59AA1F48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50" creationId="{73ACA7BE-F571-444E-9A81-B110F206C636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51" creationId="{F23BD874-AC46-BC4C-83B4-1555B12ED280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52" creationId="{4C943437-1015-1749-BF72-120E20DAC558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53" creationId="{3F37214F-4C62-674B-BD8A-C4BD7482C6ED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54" creationId="{C9878EC8-B60C-CB4C-A3AF-ABD12E857859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55" creationId="{46331C29-F3E2-2D48-A045-AE07DFC3F12B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56" creationId="{A5DFC4E8-5B15-4341-B030-6374D7D05B1F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57" creationId="{62558D08-C7DE-8B44-85A7-3A794F99079C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58" creationId="{37BE5558-1512-A54E-A5C4-25A32D0CCD82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59" creationId="{589AB3C9-EB2D-1A48-ABD6-4207D677A3FD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60" creationId="{ED6C1316-707F-8046-AB4F-6CDA9F21F3C9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61" creationId="{44F67F99-E466-BD44-91EA-12F2D90B311D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62" creationId="{94730746-F029-6F4B-B89C-40D98DCBC0F3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63" creationId="{A9F90287-4961-534F-A1E5-FD4E1A370B3C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64" creationId="{F087E1E3-83E0-1C46-8BBA-C484E7775344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65" creationId="{553610AB-A7FF-C348-B067-4973A5A72C1C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66" creationId="{895B9B9C-6198-474C-9BE4-D5E7E607D8EA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67" creationId="{2D496B42-2E30-1142-9E39-AA53B368076C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68" creationId="{3223D719-395E-974B-BC0A-66E882595620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69" creationId="{C36DB15F-7DB4-DF49-9188-9A6F4AFF9160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70" creationId="{1D316F7E-7FA6-E749-B6AC-1AD341537F20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71" creationId="{66D417AF-4778-B045-8175-B15586848E25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72" creationId="{851A044D-63D8-4C49-81A2-8E2082C8287B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73" creationId="{342ECC27-270B-EC43-AC14-385A6B3E2C9A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74" creationId="{0888DE2E-D710-8D44-92CE-E8EF54254B36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75" creationId="{CF93FF55-2A02-6C43-96F3-88B7E2A31DEE}"/>
          </ac:spMkLst>
        </pc:spChg>
        <pc:spChg chg="mod">
          <ac:chgData name="Ana Beatriz Oliveira de Macedo" userId="7f9d2bd7-96fe-4c99-b9b7-81fc1ac73c0c" providerId="ADAL" clId="{AA9F2F23-A9CA-BB49-971D-CF040169C640}" dt="2021-05-24T13:19:48.647" v="739"/>
          <ac:spMkLst>
            <pc:docMk/>
            <pc:sldMk cId="0" sldId="270"/>
            <ac:spMk id="76" creationId="{E16D15ED-032F-A64D-BB03-58129ED6C46C}"/>
          </ac:spMkLst>
        </pc:spChg>
        <pc:spChg chg="mod">
          <ac:chgData name="Ana Beatriz Oliveira de Macedo" userId="7f9d2bd7-96fe-4c99-b9b7-81fc1ac73c0c" providerId="ADAL" clId="{AA9F2F23-A9CA-BB49-971D-CF040169C640}" dt="2021-05-24T13:14:57.292" v="675" actId="1076"/>
          <ac:spMkLst>
            <pc:docMk/>
            <pc:sldMk cId="0" sldId="270"/>
            <ac:spMk id="2569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15:09.146" v="679" actId="1076"/>
          <ac:spMkLst>
            <pc:docMk/>
            <pc:sldMk cId="0" sldId="270"/>
            <ac:spMk id="2570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3:14:47.411" v="670" actId="478"/>
          <ac:spMkLst>
            <pc:docMk/>
            <pc:sldMk cId="0" sldId="270"/>
            <ac:spMk id="2571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17:02.489" v="688" actId="1076"/>
          <ac:spMkLst>
            <pc:docMk/>
            <pc:sldMk cId="0" sldId="270"/>
            <ac:spMk id="2572" creationId="{00000000-0000-0000-0000-000000000000}"/>
          </ac:spMkLst>
        </pc:spChg>
        <pc:grpChg chg="add mod">
          <ac:chgData name="Ana Beatriz Oliveira de Macedo" userId="7f9d2bd7-96fe-4c99-b9b7-81fc1ac73c0c" providerId="ADAL" clId="{AA9F2F23-A9CA-BB49-971D-CF040169C640}" dt="2021-05-24T13:19:59.089" v="742" actId="1076"/>
          <ac:grpSpMkLst>
            <pc:docMk/>
            <pc:sldMk cId="0" sldId="270"/>
            <ac:grpSpMk id="10" creationId="{D2918078-A857-7B49-AE05-F39775822AF0}"/>
          </ac:grpSpMkLst>
        </pc:grpChg>
        <pc:picChg chg="add mod">
          <ac:chgData name="Ana Beatriz Oliveira de Macedo" userId="7f9d2bd7-96fe-4c99-b9b7-81fc1ac73c0c" providerId="ADAL" clId="{AA9F2F23-A9CA-BB49-971D-CF040169C640}" dt="2021-05-24T13:15:04.188" v="678" actId="1076"/>
          <ac:picMkLst>
            <pc:docMk/>
            <pc:sldMk cId="0" sldId="270"/>
            <ac:picMk id="8" creationId="{D6797D39-E1A8-B448-AA18-A742D20F6272}"/>
          </ac:picMkLst>
        </pc:picChg>
      </pc:sldChg>
      <pc:sldChg chg="del">
        <pc:chgData name="Ana Beatriz Oliveira de Macedo" userId="7f9d2bd7-96fe-4c99-b9b7-81fc1ac73c0c" providerId="ADAL" clId="{AA9F2F23-A9CA-BB49-971D-CF040169C640}" dt="2021-05-24T13:41:03.146" v="1181" actId="2696"/>
        <pc:sldMkLst>
          <pc:docMk/>
          <pc:sldMk cId="0" sldId="271"/>
        </pc:sldMkLst>
      </pc:sldChg>
      <pc:sldChg chg="del">
        <pc:chgData name="Ana Beatriz Oliveira de Macedo" userId="7f9d2bd7-96fe-4c99-b9b7-81fc1ac73c0c" providerId="ADAL" clId="{AA9F2F23-A9CA-BB49-971D-CF040169C640}" dt="2021-05-24T13:41:04.469" v="1182" actId="2696"/>
        <pc:sldMkLst>
          <pc:docMk/>
          <pc:sldMk cId="0" sldId="273"/>
        </pc:sldMkLst>
      </pc:sldChg>
      <pc:sldChg chg="del">
        <pc:chgData name="Ana Beatriz Oliveira de Macedo" userId="7f9d2bd7-96fe-4c99-b9b7-81fc1ac73c0c" providerId="ADAL" clId="{AA9F2F23-A9CA-BB49-971D-CF040169C640}" dt="2021-05-11T00:06:15.679" v="15" actId="2696"/>
        <pc:sldMkLst>
          <pc:docMk/>
          <pc:sldMk cId="0" sldId="274"/>
        </pc:sldMkLst>
      </pc:sldChg>
      <pc:sldChg chg="modSp del mod">
        <pc:chgData name="Ana Beatriz Oliveira de Macedo" userId="7f9d2bd7-96fe-4c99-b9b7-81fc1ac73c0c" providerId="ADAL" clId="{AA9F2F23-A9CA-BB49-971D-CF040169C640}" dt="2021-05-24T14:08:24.332" v="1392" actId="2696"/>
        <pc:sldMkLst>
          <pc:docMk/>
          <pc:sldMk cId="0" sldId="275"/>
        </pc:sldMkLst>
        <pc:spChg chg="mod">
          <ac:chgData name="Ana Beatriz Oliveira de Macedo" userId="7f9d2bd7-96fe-4c99-b9b7-81fc1ac73c0c" providerId="ADAL" clId="{AA9F2F23-A9CA-BB49-971D-CF040169C640}" dt="2021-05-24T14:07:39.286" v="1381" actId="1076"/>
          <ac:spMkLst>
            <pc:docMk/>
            <pc:sldMk cId="0" sldId="275"/>
            <ac:spMk id="2939" creationId="{00000000-0000-0000-0000-000000000000}"/>
          </ac:spMkLst>
        </pc:spChg>
      </pc:sldChg>
      <pc:sldChg chg="addSp delSp modSp del mod ord">
        <pc:chgData name="Ana Beatriz Oliveira de Macedo" userId="7f9d2bd7-96fe-4c99-b9b7-81fc1ac73c0c" providerId="ADAL" clId="{AA9F2F23-A9CA-BB49-971D-CF040169C640}" dt="2021-05-24T13:24:08.548" v="818" actId="2696"/>
        <pc:sldMkLst>
          <pc:docMk/>
          <pc:sldMk cId="0" sldId="276"/>
        </pc:sldMkLst>
        <pc:spChg chg="add del mod">
          <ac:chgData name="Ana Beatriz Oliveira de Macedo" userId="7f9d2bd7-96fe-4c99-b9b7-81fc1ac73c0c" providerId="ADAL" clId="{AA9F2F23-A9CA-BB49-971D-CF040169C640}" dt="2021-05-24T13:22:05.616" v="805" actId="478"/>
          <ac:spMkLst>
            <pc:docMk/>
            <pc:sldMk cId="0" sldId="276"/>
            <ac:spMk id="3" creationId="{92433222-40A5-034B-97E7-F68C5B1F2236}"/>
          </ac:spMkLst>
        </pc:spChg>
        <pc:spChg chg="mod">
          <ac:chgData name="Ana Beatriz Oliveira de Macedo" userId="7f9d2bd7-96fe-4c99-b9b7-81fc1ac73c0c" providerId="ADAL" clId="{AA9F2F23-A9CA-BB49-971D-CF040169C640}" dt="2021-05-24T12:55:04.161" v="364" actId="20577"/>
          <ac:spMkLst>
            <pc:docMk/>
            <pc:sldMk cId="0" sldId="276"/>
            <ac:spMk id="3067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3:22:03.710" v="803" actId="478"/>
          <ac:spMkLst>
            <pc:docMk/>
            <pc:sldMk cId="0" sldId="276"/>
            <ac:spMk id="3068" creationId="{00000000-0000-0000-0000-000000000000}"/>
          </ac:spMkLst>
        </pc:spChg>
      </pc:sldChg>
      <pc:sldChg chg="addSp delSp modSp del mod ord">
        <pc:chgData name="Ana Beatriz Oliveira de Macedo" userId="7f9d2bd7-96fe-4c99-b9b7-81fc1ac73c0c" providerId="ADAL" clId="{AA9F2F23-A9CA-BB49-971D-CF040169C640}" dt="2021-05-24T14:06:48.260" v="1380" actId="2696"/>
        <pc:sldMkLst>
          <pc:docMk/>
          <pc:sldMk cId="0" sldId="277"/>
        </pc:sldMkLst>
        <pc:spChg chg="add del mod">
          <ac:chgData name="Ana Beatriz Oliveira de Macedo" userId="7f9d2bd7-96fe-4c99-b9b7-81fc1ac73c0c" providerId="ADAL" clId="{AA9F2F23-A9CA-BB49-971D-CF040169C640}" dt="2021-05-24T14:06:36.087" v="1377" actId="478"/>
          <ac:spMkLst>
            <pc:docMk/>
            <pc:sldMk cId="0" sldId="277"/>
            <ac:spMk id="3" creationId="{F63ECC93-F045-5A4D-81BF-F4C0320462BC}"/>
          </ac:spMkLst>
        </pc:spChg>
        <pc:spChg chg="add del mod">
          <ac:chgData name="Ana Beatriz Oliveira de Macedo" userId="7f9d2bd7-96fe-4c99-b9b7-81fc1ac73c0c" providerId="ADAL" clId="{AA9F2F23-A9CA-BB49-971D-CF040169C640}" dt="2021-05-24T14:06:37.476" v="1379" actId="478"/>
          <ac:spMkLst>
            <pc:docMk/>
            <pc:sldMk cId="0" sldId="277"/>
            <ac:spMk id="5" creationId="{D89AAE24-F2F8-F143-B21A-B6BFA99B51D0}"/>
          </ac:spMkLst>
        </pc:spChg>
        <pc:spChg chg="del mod">
          <ac:chgData name="Ana Beatriz Oliveira de Macedo" userId="7f9d2bd7-96fe-4c99-b9b7-81fc1ac73c0c" providerId="ADAL" clId="{AA9F2F23-A9CA-BB49-971D-CF040169C640}" dt="2021-05-24T14:06:31.145" v="1368" actId="478"/>
          <ac:spMkLst>
            <pc:docMk/>
            <pc:sldMk cId="0" sldId="277"/>
            <ac:spMk id="3081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4:06:32.985" v="1370" actId="478"/>
          <ac:spMkLst>
            <pc:docMk/>
            <pc:sldMk cId="0" sldId="277"/>
            <ac:spMk id="3082" creationId="{00000000-0000-0000-0000-000000000000}"/>
          </ac:spMkLst>
        </pc:spChg>
        <pc:grpChg chg="del">
          <ac:chgData name="Ana Beatriz Oliveira de Macedo" userId="7f9d2bd7-96fe-4c99-b9b7-81fc1ac73c0c" providerId="ADAL" clId="{AA9F2F23-A9CA-BB49-971D-CF040169C640}" dt="2021-05-24T14:06:29.158" v="1366" actId="478"/>
          <ac:grpSpMkLst>
            <pc:docMk/>
            <pc:sldMk cId="0" sldId="277"/>
            <ac:grpSpMk id="3092" creationId="{00000000-0000-0000-0000-000000000000}"/>
          </ac:grpSpMkLst>
        </pc:grpChg>
      </pc:sldChg>
      <pc:sldChg chg="del">
        <pc:chgData name="Ana Beatriz Oliveira de Macedo" userId="7f9d2bd7-96fe-4c99-b9b7-81fc1ac73c0c" providerId="ADAL" clId="{AA9F2F23-A9CA-BB49-971D-CF040169C640}" dt="2021-05-24T13:46:52.600" v="1234" actId="2696"/>
        <pc:sldMkLst>
          <pc:docMk/>
          <pc:sldMk cId="0" sldId="278"/>
        </pc:sldMkLst>
      </pc:sldChg>
      <pc:sldChg chg="del">
        <pc:chgData name="Ana Beatriz Oliveira de Macedo" userId="7f9d2bd7-96fe-4c99-b9b7-81fc1ac73c0c" providerId="ADAL" clId="{AA9F2F23-A9CA-BB49-971D-CF040169C640}" dt="2021-05-11T00:01:44.208" v="12" actId="2696"/>
        <pc:sldMkLst>
          <pc:docMk/>
          <pc:sldMk cId="0" sldId="279"/>
        </pc:sldMkLst>
      </pc:sldChg>
      <pc:sldChg chg="del">
        <pc:chgData name="Ana Beatriz Oliveira de Macedo" userId="7f9d2bd7-96fe-4c99-b9b7-81fc1ac73c0c" providerId="ADAL" clId="{AA9F2F23-A9CA-BB49-971D-CF040169C640}" dt="2021-05-24T13:46:56.073" v="1235" actId="2696"/>
        <pc:sldMkLst>
          <pc:docMk/>
          <pc:sldMk cId="0" sldId="280"/>
        </pc:sldMkLst>
      </pc:sldChg>
      <pc:sldChg chg="del">
        <pc:chgData name="Ana Beatriz Oliveira de Macedo" userId="7f9d2bd7-96fe-4c99-b9b7-81fc1ac73c0c" providerId="ADAL" clId="{AA9F2F23-A9CA-BB49-971D-CF040169C640}" dt="2021-05-11T00:01:35.933" v="11" actId="2696"/>
        <pc:sldMkLst>
          <pc:docMk/>
          <pc:sldMk cId="0" sldId="281"/>
        </pc:sldMkLst>
      </pc:sldChg>
      <pc:sldChg chg="addSp delSp modSp del mod ord">
        <pc:chgData name="Ana Beatriz Oliveira de Macedo" userId="7f9d2bd7-96fe-4c99-b9b7-81fc1ac73c0c" providerId="ADAL" clId="{AA9F2F23-A9CA-BB49-971D-CF040169C640}" dt="2021-05-24T13:48:25.595" v="1262" actId="2696"/>
        <pc:sldMkLst>
          <pc:docMk/>
          <pc:sldMk cId="0" sldId="282"/>
        </pc:sldMkLst>
        <pc:spChg chg="add del mod">
          <ac:chgData name="Ana Beatriz Oliveira de Macedo" userId="7f9d2bd7-96fe-4c99-b9b7-81fc1ac73c0c" providerId="ADAL" clId="{AA9F2F23-A9CA-BB49-971D-CF040169C640}" dt="2021-05-24T13:48:01.290" v="1257" actId="478"/>
          <ac:spMkLst>
            <pc:docMk/>
            <pc:sldMk cId="0" sldId="282"/>
            <ac:spMk id="3" creationId="{645DAC6B-EBE0-F74B-AD49-C7AD30FF531A}"/>
          </ac:spMkLst>
        </pc:spChg>
        <pc:spChg chg="mod">
          <ac:chgData name="Ana Beatriz Oliveira de Macedo" userId="7f9d2bd7-96fe-4c99-b9b7-81fc1ac73c0c" providerId="ADAL" clId="{AA9F2F23-A9CA-BB49-971D-CF040169C640}" dt="2021-05-24T12:59:46.427" v="436" actId="20577"/>
          <ac:spMkLst>
            <pc:docMk/>
            <pc:sldMk cId="0" sldId="282"/>
            <ac:spMk id="3252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3:47:58.823" v="1254" actId="478"/>
          <ac:spMkLst>
            <pc:docMk/>
            <pc:sldMk cId="0" sldId="282"/>
            <ac:spMk id="3253" creationId="{00000000-0000-0000-0000-000000000000}"/>
          </ac:spMkLst>
        </pc:spChg>
      </pc:sldChg>
      <pc:sldChg chg="del">
        <pc:chgData name="Ana Beatriz Oliveira de Macedo" userId="7f9d2bd7-96fe-4c99-b9b7-81fc1ac73c0c" providerId="ADAL" clId="{AA9F2F23-A9CA-BB49-971D-CF040169C640}" dt="2021-05-24T12:59:29.331" v="425" actId="2696"/>
        <pc:sldMkLst>
          <pc:docMk/>
          <pc:sldMk cId="0" sldId="283"/>
        </pc:sldMkLst>
      </pc:sldChg>
      <pc:sldChg chg="del">
        <pc:chgData name="Ana Beatriz Oliveira de Macedo" userId="7f9d2bd7-96fe-4c99-b9b7-81fc1ac73c0c" providerId="ADAL" clId="{AA9F2F23-A9CA-BB49-971D-CF040169C640}" dt="2021-05-24T13:55:57.368" v="1331" actId="2696"/>
        <pc:sldMkLst>
          <pc:docMk/>
          <pc:sldMk cId="0" sldId="284"/>
        </pc:sldMkLst>
      </pc:sldChg>
      <pc:sldChg chg="del">
        <pc:chgData name="Ana Beatriz Oliveira de Macedo" userId="7f9d2bd7-96fe-4c99-b9b7-81fc1ac73c0c" providerId="ADAL" clId="{AA9F2F23-A9CA-BB49-971D-CF040169C640}" dt="2021-05-24T14:09:40.877" v="1399" actId="2696"/>
        <pc:sldMkLst>
          <pc:docMk/>
          <pc:sldMk cId="0" sldId="285"/>
        </pc:sldMkLst>
      </pc:sldChg>
      <pc:sldChg chg="addSp delSp modSp del mod ord">
        <pc:chgData name="Ana Beatriz Oliveira de Macedo" userId="7f9d2bd7-96fe-4c99-b9b7-81fc1ac73c0c" providerId="ADAL" clId="{AA9F2F23-A9CA-BB49-971D-CF040169C640}" dt="2021-05-24T13:47:10.320" v="1236" actId="2696"/>
        <pc:sldMkLst>
          <pc:docMk/>
          <pc:sldMk cId="0" sldId="286"/>
        </pc:sldMkLst>
        <pc:spChg chg="add del mod">
          <ac:chgData name="Ana Beatriz Oliveira de Macedo" userId="7f9d2bd7-96fe-4c99-b9b7-81fc1ac73c0c" providerId="ADAL" clId="{AA9F2F23-A9CA-BB49-971D-CF040169C640}" dt="2021-05-24T13:01:04.326" v="443" actId="478"/>
          <ac:spMkLst>
            <pc:docMk/>
            <pc:sldMk cId="0" sldId="286"/>
            <ac:spMk id="272" creationId="{43E0AB90-F009-D74F-B478-D2D10F2096BE}"/>
          </ac:spMkLst>
        </pc:spChg>
      </pc:sldChg>
      <pc:sldChg chg="addSp delSp modSp mod ord">
        <pc:chgData name="Ana Beatriz Oliveira de Macedo" userId="7f9d2bd7-96fe-4c99-b9b7-81fc1ac73c0c" providerId="ADAL" clId="{AA9F2F23-A9CA-BB49-971D-CF040169C640}" dt="2021-05-24T14:15:52.118" v="1554" actId="1076"/>
        <pc:sldMkLst>
          <pc:docMk/>
          <pc:sldMk cId="0" sldId="287"/>
        </pc:sldMkLst>
        <pc:spChg chg="add del mod">
          <ac:chgData name="Ana Beatriz Oliveira de Macedo" userId="7f9d2bd7-96fe-4c99-b9b7-81fc1ac73c0c" providerId="ADAL" clId="{AA9F2F23-A9CA-BB49-971D-CF040169C640}" dt="2021-05-24T13:48:34.879" v="1265" actId="478"/>
          <ac:spMkLst>
            <pc:docMk/>
            <pc:sldMk cId="0" sldId="287"/>
            <ac:spMk id="13" creationId="{E4525AF8-4C42-044B-9A3F-300299993195}"/>
          </ac:spMkLst>
        </pc:spChg>
        <pc:spChg chg="mod">
          <ac:chgData name="Ana Beatriz Oliveira de Macedo" userId="7f9d2bd7-96fe-4c99-b9b7-81fc1ac73c0c" providerId="ADAL" clId="{AA9F2F23-A9CA-BB49-971D-CF040169C640}" dt="2021-05-24T13:51:57.975" v="1287" actId="14100"/>
          <ac:spMkLst>
            <pc:docMk/>
            <pc:sldMk cId="0" sldId="287"/>
            <ac:spMk id="3821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53:29.432" v="1309" actId="1076"/>
          <ac:spMkLst>
            <pc:docMk/>
            <pc:sldMk cId="0" sldId="287"/>
            <ac:spMk id="3822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15:52.118" v="1554" actId="1076"/>
          <ac:spMkLst>
            <pc:docMk/>
            <pc:sldMk cId="0" sldId="287"/>
            <ac:spMk id="3823" creationId="{00000000-0000-0000-0000-000000000000}"/>
          </ac:spMkLst>
        </pc:spChg>
        <pc:spChg chg="del topLvl">
          <ac:chgData name="Ana Beatriz Oliveira de Macedo" userId="7f9d2bd7-96fe-4c99-b9b7-81fc1ac73c0c" providerId="ADAL" clId="{AA9F2F23-A9CA-BB49-971D-CF040169C640}" dt="2021-05-24T13:50:16.476" v="1267" actId="478"/>
          <ac:spMkLst>
            <pc:docMk/>
            <pc:sldMk cId="0" sldId="287"/>
            <ac:spMk id="3828" creationId="{00000000-0000-0000-0000-000000000000}"/>
          </ac:spMkLst>
        </pc:spChg>
        <pc:spChg chg="add del mod topLvl">
          <ac:chgData name="Ana Beatriz Oliveira de Macedo" userId="7f9d2bd7-96fe-4c99-b9b7-81fc1ac73c0c" providerId="ADAL" clId="{AA9F2F23-A9CA-BB49-971D-CF040169C640}" dt="2021-05-24T13:52:31.064" v="1297" actId="14100"/>
          <ac:spMkLst>
            <pc:docMk/>
            <pc:sldMk cId="0" sldId="287"/>
            <ac:spMk id="3829" creationId="{00000000-0000-0000-0000-000000000000}"/>
          </ac:spMkLst>
        </pc:spChg>
        <pc:grpChg chg="mod">
          <ac:chgData name="Ana Beatriz Oliveira de Macedo" userId="7f9d2bd7-96fe-4c99-b9b7-81fc1ac73c0c" providerId="ADAL" clId="{AA9F2F23-A9CA-BB49-971D-CF040169C640}" dt="2021-05-24T13:51:47.938" v="1282" actId="1076"/>
          <ac:grpSpMkLst>
            <pc:docMk/>
            <pc:sldMk cId="0" sldId="287"/>
            <ac:grpSpMk id="3824" creationId="{00000000-0000-0000-0000-000000000000}"/>
          </ac:grpSpMkLst>
        </pc:grpChg>
        <pc:grpChg chg="del mod">
          <ac:chgData name="Ana Beatriz Oliveira de Macedo" userId="7f9d2bd7-96fe-4c99-b9b7-81fc1ac73c0c" providerId="ADAL" clId="{AA9F2F23-A9CA-BB49-971D-CF040169C640}" dt="2021-05-24T13:50:16.476" v="1267" actId="478"/>
          <ac:grpSpMkLst>
            <pc:docMk/>
            <pc:sldMk cId="0" sldId="287"/>
            <ac:grpSpMk id="3827" creationId="{00000000-0000-0000-0000-000000000000}"/>
          </ac:grpSpMkLst>
        </pc:grpChg>
        <pc:picChg chg="add mod">
          <ac:chgData name="Ana Beatriz Oliveira de Macedo" userId="7f9d2bd7-96fe-4c99-b9b7-81fc1ac73c0c" providerId="ADAL" clId="{AA9F2F23-A9CA-BB49-971D-CF040169C640}" dt="2021-05-24T13:52:36.344" v="1299" actId="1076"/>
          <ac:picMkLst>
            <pc:docMk/>
            <pc:sldMk cId="0" sldId="287"/>
            <ac:picMk id="14" creationId="{6FB05412-D871-7648-AE6E-033C7C20AFD4}"/>
          </ac:picMkLst>
        </pc:picChg>
        <pc:picChg chg="add del mod">
          <ac:chgData name="Ana Beatriz Oliveira de Macedo" userId="7f9d2bd7-96fe-4c99-b9b7-81fc1ac73c0c" providerId="ADAL" clId="{AA9F2F23-A9CA-BB49-971D-CF040169C640}" dt="2021-05-24T13:51:58.449" v="1288"/>
          <ac:picMkLst>
            <pc:docMk/>
            <pc:sldMk cId="0" sldId="287"/>
            <ac:picMk id="5122" creationId="{A50C75EA-BB91-734A-8E93-10D6867F0156}"/>
          </ac:picMkLst>
        </pc:picChg>
        <pc:picChg chg="add mod">
          <ac:chgData name="Ana Beatriz Oliveira de Macedo" userId="7f9d2bd7-96fe-4c99-b9b7-81fc1ac73c0c" providerId="ADAL" clId="{AA9F2F23-A9CA-BB49-971D-CF040169C640}" dt="2021-05-24T13:52:06.513" v="1291" actId="1076"/>
          <ac:picMkLst>
            <pc:docMk/>
            <pc:sldMk cId="0" sldId="287"/>
            <ac:picMk id="5124" creationId="{B2A4D8FE-E79F-6347-8EB5-3DFBAB0E0DB9}"/>
          </ac:picMkLst>
        </pc:picChg>
      </pc:sldChg>
      <pc:sldChg chg="modSp mod ord">
        <pc:chgData name="Ana Beatriz Oliveira de Macedo" userId="7f9d2bd7-96fe-4c99-b9b7-81fc1ac73c0c" providerId="ADAL" clId="{AA9F2F23-A9CA-BB49-971D-CF040169C640}" dt="2021-05-24T13:28:34.352" v="946" actId="20578"/>
        <pc:sldMkLst>
          <pc:docMk/>
          <pc:sldMk cId="0" sldId="288"/>
        </pc:sldMkLst>
        <pc:spChg chg="mod">
          <ac:chgData name="Ana Beatriz Oliveira de Macedo" userId="7f9d2bd7-96fe-4c99-b9b7-81fc1ac73c0c" providerId="ADAL" clId="{AA9F2F23-A9CA-BB49-971D-CF040169C640}" dt="2021-05-24T13:02:57.706" v="584" actId="20577"/>
          <ac:spMkLst>
            <pc:docMk/>
            <pc:sldMk cId="0" sldId="288"/>
            <ac:spMk id="3838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02:00.137" v="502" actId="20577"/>
          <ac:spMkLst>
            <pc:docMk/>
            <pc:sldMk cId="0" sldId="288"/>
            <ac:spMk id="3840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02:18.032" v="529" actId="14100"/>
          <ac:spMkLst>
            <pc:docMk/>
            <pc:sldMk cId="0" sldId="288"/>
            <ac:spMk id="3842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02:25.487" v="543" actId="20577"/>
          <ac:spMkLst>
            <pc:docMk/>
            <pc:sldMk cId="0" sldId="288"/>
            <ac:spMk id="3844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02:35.043" v="573" actId="20577"/>
          <ac:spMkLst>
            <pc:docMk/>
            <pc:sldMk cId="0" sldId="288"/>
            <ac:spMk id="3846" creationId="{00000000-0000-0000-0000-000000000000}"/>
          </ac:spMkLst>
        </pc:spChg>
      </pc:sldChg>
      <pc:sldChg chg="addSp delSp modSp mod ord">
        <pc:chgData name="Ana Beatriz Oliveira de Macedo" userId="7f9d2bd7-96fe-4c99-b9b7-81fc1ac73c0c" providerId="ADAL" clId="{AA9F2F23-A9CA-BB49-971D-CF040169C640}" dt="2021-05-24T13:59:48.004" v="1360"/>
        <pc:sldMkLst>
          <pc:docMk/>
          <pc:sldMk cId="0" sldId="289"/>
        </pc:sldMkLst>
        <pc:spChg chg="add del mod">
          <ac:chgData name="Ana Beatriz Oliveira de Macedo" userId="7f9d2bd7-96fe-4c99-b9b7-81fc1ac73c0c" providerId="ADAL" clId="{AA9F2F23-A9CA-BB49-971D-CF040169C640}" dt="2021-05-24T12:55:26.349" v="367" actId="478"/>
          <ac:spMkLst>
            <pc:docMk/>
            <pc:sldMk cId="0" sldId="289"/>
            <ac:spMk id="2" creationId="{1F61404A-F5A8-AA45-AF34-4C35E1D7A55A}"/>
          </ac:spMkLst>
        </pc:spChg>
        <pc:spChg chg="add del mod">
          <ac:chgData name="Ana Beatriz Oliveira de Macedo" userId="7f9d2bd7-96fe-4c99-b9b7-81fc1ac73c0c" providerId="ADAL" clId="{AA9F2F23-A9CA-BB49-971D-CF040169C640}" dt="2021-05-24T13:43:34.875" v="1228"/>
          <ac:spMkLst>
            <pc:docMk/>
            <pc:sldMk cId="0" sldId="289"/>
            <ac:spMk id="5" creationId="{73C9690D-3C38-754B-B6B9-8E29C24DDCEE}"/>
          </ac:spMkLst>
        </pc:spChg>
        <pc:spChg chg="add del mod">
          <ac:chgData name="Ana Beatriz Oliveira de Macedo" userId="7f9d2bd7-96fe-4c99-b9b7-81fc1ac73c0c" providerId="ADAL" clId="{AA9F2F23-A9CA-BB49-971D-CF040169C640}" dt="2021-05-24T13:46:06.883" v="1231" actId="478"/>
          <ac:spMkLst>
            <pc:docMk/>
            <pc:sldMk cId="0" sldId="289"/>
            <ac:spMk id="6" creationId="{5002C571-C257-2540-9917-C2A87F2C5199}"/>
          </ac:spMkLst>
        </pc:spChg>
        <pc:spChg chg="add del mod">
          <ac:chgData name="Ana Beatriz Oliveira de Macedo" userId="7f9d2bd7-96fe-4c99-b9b7-81fc1ac73c0c" providerId="ADAL" clId="{AA9F2F23-A9CA-BB49-971D-CF040169C640}" dt="2021-05-24T13:55:33.288" v="1324" actId="478"/>
          <ac:spMkLst>
            <pc:docMk/>
            <pc:sldMk cId="0" sldId="289"/>
            <ac:spMk id="28" creationId="{755326F2-4CF7-AA44-AF2A-F811D2A8CC4E}"/>
          </ac:spMkLst>
        </pc:spChg>
        <pc:spChg chg="add del mod">
          <ac:chgData name="Ana Beatriz Oliveira de Macedo" userId="7f9d2bd7-96fe-4c99-b9b7-81fc1ac73c0c" providerId="ADAL" clId="{AA9F2F23-A9CA-BB49-971D-CF040169C640}" dt="2021-05-24T13:59:19.650" v="1357" actId="478"/>
          <ac:spMkLst>
            <pc:docMk/>
            <pc:sldMk cId="0" sldId="289"/>
            <ac:spMk id="29" creationId="{F952516D-EC35-F24B-92CC-7795D6E97120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30" creationId="{07E82123-BB63-EF46-BEE6-F43A3EE12DBB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31" creationId="{F01430EB-B2CC-684A-AC80-22137C3F675E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32" creationId="{FAC774C4-94EB-644B-BDB4-9681AC014818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33" creationId="{27F5D669-BC16-E748-A70D-FE3F284EA5C1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34" creationId="{2CB82998-A992-1642-913A-D894BF2E62E3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35" creationId="{17242B6A-0C69-EA49-9FCC-777C784A789D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36" creationId="{DE09FB4F-1B0A-9D41-8D11-84C2FF32E999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37" creationId="{2A73BABF-4EE1-6141-8066-EFFD67929F57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38" creationId="{5FB644BC-B247-FF44-8779-03458B316A77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39" creationId="{7B082FB4-8626-4F4F-9CF7-3B3ACDB83744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40" creationId="{02E0D799-3C36-1D49-86F1-487A73EE287A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41" creationId="{9ECCD453-A5F9-994A-97E3-2AE5DAD1A461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42" creationId="{A2086F53-5498-D049-BD02-A5F4F98B018F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43" creationId="{D0A9A719-63DB-4842-893C-7C6CFA336D00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44" creationId="{C74AA900-4089-1E4E-AF49-0AC93BCC6C25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45" creationId="{79CE9EE3-3EA7-F646-8865-AA7A5ECC8229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46" creationId="{DE1B3F60-C8B2-9547-90CC-1530240688ED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47" creationId="{F71795E4-3591-474C-AEF8-EFF931B403F2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48" creationId="{18725E64-A956-854B-B13F-DE1486F3850C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49" creationId="{C671AACE-18EC-684B-B4CE-CAD6B994D2C5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50" creationId="{EEE050C7-E251-2B4C-AC89-DCF14BD2E43D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51" creationId="{4E1AA132-D0CE-5842-B6D6-9960830930AC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52" creationId="{4B393BC9-E257-8743-9B45-AF893C0AB4B2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53" creationId="{784AAE48-9260-B34A-8E3E-3E001267EEA3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54" creationId="{1206B061-0010-B043-AC8A-FC5718A139BA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55" creationId="{A266BF87-9823-4B4F-8720-A268BC187DB8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56" creationId="{60BF9D97-659B-0F4C-B291-A9ACD12A4AE6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57" creationId="{8610AC0C-68CF-3B4C-AAE2-B4ACD336638B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58" creationId="{C86E7443-09B5-CC4B-BBAC-BD91EC70D813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59" creationId="{55FED94B-95F9-6D4C-91FB-CC7042EA4D93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60" creationId="{8E519E37-A350-854A-AF3C-E3B66EBC55FD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61" creationId="{958431BD-198C-004C-B841-FDDD15E5B884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62" creationId="{D9011905-C100-B946-98B1-C186E84DBD5E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63" creationId="{C98E15D4-79A3-B34F-BD84-A5BB5B7BC2DF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64" creationId="{45B5ACA6-F8CC-CD40-8E6F-69BE46E5E246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65" creationId="{F8C4D61A-DFD8-C14C-B6F7-039ED7C27A56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66" creationId="{3C8348F7-F2D0-BC40-BD81-787771FDD72A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67" creationId="{97A0EFC3-2FEF-4F4E-A6F7-9705D6A2FE89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68" creationId="{1F49FEB5-1DDB-0D4D-ACCB-99428E7F79E0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69" creationId="{E3625351-FB04-3E43-ADD9-C7AE05D35574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70" creationId="{4F44B106-5C68-4441-A922-65204F3276B0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71" creationId="{0D9CF6D7-183F-7B42-AEDB-0E492099D7C1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72" creationId="{252D019F-3949-2745-BBA7-1478DA7EA796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73" creationId="{E497E81A-08B4-E940-B9EE-98E771DA6E3E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74" creationId="{23C2EF3B-709C-5F4E-992A-FC8B778C9A38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75" creationId="{9448E64A-986D-AB40-BD9A-A8D0EEDEF459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76" creationId="{C1B5ADF4-BD44-6A4C-BDB7-68B44D10A53F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77" creationId="{BFDA4882-F77B-D14B-BE14-CA76613A20F8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78" creationId="{75A90271-4564-2143-905C-D070DF65EE79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79" creationId="{77F31D2C-CA05-D844-8DE1-7B37A4344650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80" creationId="{24571574-CBFB-8647-8E6B-73E39B4F1461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81" creationId="{52B9D66C-011B-8E40-9149-48D640470255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82" creationId="{6D3450B0-82B0-B74B-B94F-2DC55F187002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83" creationId="{36A6DDC0-1BBF-F847-8D2F-476AEDB59689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84" creationId="{67938B41-A9CF-9641-97D1-BBE6BA8672B4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85" creationId="{491864EC-6083-2A47-A047-368588C5AFC4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86" creationId="{B7ECAD73-EEF7-D948-BFA1-F8741081D03A}"/>
          </ac:spMkLst>
        </pc:spChg>
        <pc:spChg chg="add mod">
          <ac:chgData name="Ana Beatriz Oliveira de Macedo" userId="7f9d2bd7-96fe-4c99-b9b7-81fc1ac73c0c" providerId="ADAL" clId="{AA9F2F23-A9CA-BB49-971D-CF040169C640}" dt="2021-05-24T13:59:48.004" v="1360"/>
          <ac:spMkLst>
            <pc:docMk/>
            <pc:sldMk cId="0" sldId="289"/>
            <ac:spMk id="87" creationId="{D05C16C0-520C-BD47-ADE6-7DE68A8F53B0}"/>
          </ac:spMkLst>
        </pc:spChg>
        <pc:spChg chg="mod">
          <ac:chgData name="Ana Beatriz Oliveira de Macedo" userId="7f9d2bd7-96fe-4c99-b9b7-81fc1ac73c0c" providerId="ADAL" clId="{AA9F2F23-A9CA-BB49-971D-CF040169C640}" dt="2021-05-24T13:42:39.738" v="1222" actId="20577"/>
          <ac:spMkLst>
            <pc:docMk/>
            <pc:sldMk cId="0" sldId="289"/>
            <ac:spMk id="3877" creationId="{00000000-0000-0000-0000-000000000000}"/>
          </ac:spMkLst>
        </pc:spChg>
        <pc:grpChg chg="del mod">
          <ac:chgData name="Ana Beatriz Oliveira de Macedo" userId="7f9d2bd7-96fe-4c99-b9b7-81fc1ac73c0c" providerId="ADAL" clId="{AA9F2F23-A9CA-BB49-971D-CF040169C640}" dt="2021-05-24T13:55:41.331" v="1328" actId="478"/>
          <ac:grpSpMkLst>
            <pc:docMk/>
            <pc:sldMk cId="0" sldId="289"/>
            <ac:grpSpMk id="3871" creationId="{00000000-0000-0000-0000-000000000000}"/>
          </ac:grpSpMkLst>
        </pc:grpChg>
        <pc:picChg chg="add del mod">
          <ac:chgData name="Ana Beatriz Oliveira de Macedo" userId="7f9d2bd7-96fe-4c99-b9b7-81fc1ac73c0c" providerId="ADAL" clId="{AA9F2F23-A9CA-BB49-971D-CF040169C640}" dt="2021-05-24T13:55:42.007" v="1329" actId="478"/>
          <ac:picMkLst>
            <pc:docMk/>
            <pc:sldMk cId="0" sldId="289"/>
            <ac:picMk id="4" creationId="{46FA2C19-07DC-AF42-B4B7-E5D10B3DF7E7}"/>
          </ac:picMkLst>
        </pc:picChg>
        <pc:picChg chg="del">
          <ac:chgData name="Ana Beatriz Oliveira de Macedo" userId="7f9d2bd7-96fe-4c99-b9b7-81fc1ac73c0c" providerId="ADAL" clId="{AA9F2F23-A9CA-BB49-971D-CF040169C640}" dt="2021-05-24T13:55:42.585" v="1330" actId="478"/>
          <ac:picMkLst>
            <pc:docMk/>
            <pc:sldMk cId="0" sldId="289"/>
            <ac:picMk id="3876" creationId="{00000000-0000-0000-0000-000000000000}"/>
          </ac:picMkLst>
        </pc:picChg>
      </pc:sldChg>
      <pc:sldChg chg="addSp delSp modSp mod ord">
        <pc:chgData name="Ana Beatriz Oliveira de Macedo" userId="7f9d2bd7-96fe-4c99-b9b7-81fc1ac73c0c" providerId="ADAL" clId="{AA9F2F23-A9CA-BB49-971D-CF040169C640}" dt="2021-05-24T14:10:24.342" v="1412" actId="1076"/>
        <pc:sldMkLst>
          <pc:docMk/>
          <pc:sldMk cId="0" sldId="290"/>
        </pc:sldMkLst>
        <pc:spChg chg="add mod">
          <ac:chgData name="Ana Beatriz Oliveira de Macedo" userId="7f9d2bd7-96fe-4c99-b9b7-81fc1ac73c0c" providerId="ADAL" clId="{AA9F2F23-A9CA-BB49-971D-CF040169C640}" dt="2021-05-24T13:22:33.587" v="814" actId="1076"/>
          <ac:spMkLst>
            <pc:docMk/>
            <pc:sldMk cId="0" sldId="290"/>
            <ac:spMk id="26" creationId="{1DB3DFBD-AE4F-D34A-8F5F-8A65267FB46B}"/>
          </ac:spMkLst>
        </pc:spChg>
        <pc:spChg chg="mod">
          <ac:chgData name="Ana Beatriz Oliveira de Macedo" userId="7f9d2bd7-96fe-4c99-b9b7-81fc1ac73c0c" providerId="ADAL" clId="{AA9F2F23-A9CA-BB49-971D-CF040169C640}" dt="2021-05-24T13:21:45.720" v="797" actId="1076"/>
          <ac:spMkLst>
            <pc:docMk/>
            <pc:sldMk cId="0" sldId="290"/>
            <ac:spMk id="3895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4:10:07.428" v="1404" actId="478"/>
          <ac:spMkLst>
            <pc:docMk/>
            <pc:sldMk cId="0" sldId="290"/>
            <ac:spMk id="3896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10:24.342" v="1412" actId="1076"/>
          <ac:spMkLst>
            <pc:docMk/>
            <pc:sldMk cId="0" sldId="290"/>
            <ac:spMk id="3897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4:10:21.483" v="1411" actId="478"/>
          <ac:spMkLst>
            <pc:docMk/>
            <pc:sldMk cId="0" sldId="290"/>
            <ac:spMk id="3898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10:10.168" v="1405" actId="1076"/>
          <ac:spMkLst>
            <pc:docMk/>
            <pc:sldMk cId="0" sldId="290"/>
            <ac:spMk id="3899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26:23.327" v="935" actId="20577"/>
          <ac:spMkLst>
            <pc:docMk/>
            <pc:sldMk cId="0" sldId="290"/>
            <ac:spMk id="3909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26:26.437" v="938" actId="20577"/>
          <ac:spMkLst>
            <pc:docMk/>
            <pc:sldMk cId="0" sldId="290"/>
            <ac:spMk id="3910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26:28.775" v="941" actId="20577"/>
          <ac:spMkLst>
            <pc:docMk/>
            <pc:sldMk cId="0" sldId="290"/>
            <ac:spMk id="3911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3:26:31.064" v="944" actId="20577"/>
          <ac:spMkLst>
            <pc:docMk/>
            <pc:sldMk cId="0" sldId="290"/>
            <ac:spMk id="3912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4:10:02.618" v="1401" actId="478"/>
          <ac:spMkLst>
            <pc:docMk/>
            <pc:sldMk cId="0" sldId="290"/>
            <ac:spMk id="3913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4:10:12.620" v="1407" actId="478"/>
          <ac:spMkLst>
            <pc:docMk/>
            <pc:sldMk cId="0" sldId="290"/>
            <ac:spMk id="3914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10:19.409" v="1409" actId="1076"/>
          <ac:spMkLst>
            <pc:docMk/>
            <pc:sldMk cId="0" sldId="290"/>
            <ac:spMk id="3915" creationId="{00000000-0000-0000-0000-000000000000}"/>
          </ac:spMkLst>
        </pc:spChg>
        <pc:spChg chg="mod">
          <ac:chgData name="Ana Beatriz Oliveira de Macedo" userId="7f9d2bd7-96fe-4c99-b9b7-81fc1ac73c0c" providerId="ADAL" clId="{AA9F2F23-A9CA-BB49-971D-CF040169C640}" dt="2021-05-24T14:10:05.421" v="1402" actId="1076"/>
          <ac:spMkLst>
            <pc:docMk/>
            <pc:sldMk cId="0" sldId="290"/>
            <ac:spMk id="3916" creationId="{00000000-0000-0000-0000-000000000000}"/>
          </ac:spMkLst>
        </pc:spChg>
        <pc:picChg chg="add del mod">
          <ac:chgData name="Ana Beatriz Oliveira de Macedo" userId="7f9d2bd7-96fe-4c99-b9b7-81fc1ac73c0c" providerId="ADAL" clId="{AA9F2F23-A9CA-BB49-971D-CF040169C640}" dt="2021-05-24T13:24:02.496" v="817" actId="478"/>
          <ac:picMkLst>
            <pc:docMk/>
            <pc:sldMk cId="0" sldId="290"/>
            <ac:picMk id="24" creationId="{35019397-6367-1C4B-933A-5C5F9B7A730A}"/>
          </ac:picMkLst>
        </pc:picChg>
        <pc:picChg chg="add del mod">
          <ac:chgData name="Ana Beatriz Oliveira de Macedo" userId="7f9d2bd7-96fe-4c99-b9b7-81fc1ac73c0c" providerId="ADAL" clId="{AA9F2F23-A9CA-BB49-971D-CF040169C640}" dt="2021-05-24T13:21:59.128" v="801" actId="478"/>
          <ac:picMkLst>
            <pc:docMk/>
            <pc:sldMk cId="0" sldId="290"/>
            <ac:picMk id="25" creationId="{F978F297-4867-DA47-A6AF-FAFD415797D7}"/>
          </ac:picMkLst>
        </pc:picChg>
        <pc:picChg chg="add mod">
          <ac:chgData name="Ana Beatriz Oliveira de Macedo" userId="7f9d2bd7-96fe-4c99-b9b7-81fc1ac73c0c" providerId="ADAL" clId="{AA9F2F23-A9CA-BB49-971D-CF040169C640}" dt="2021-05-24T13:24:32.899" v="826" actId="1076"/>
          <ac:picMkLst>
            <pc:docMk/>
            <pc:sldMk cId="0" sldId="290"/>
            <ac:picMk id="27" creationId="{9E55FC75-64C3-D044-9600-4B1BD157F496}"/>
          </ac:picMkLst>
        </pc:picChg>
      </pc:sldChg>
      <pc:sldChg chg="del">
        <pc:chgData name="Ana Beatriz Oliveira de Macedo" userId="7f9d2bd7-96fe-4c99-b9b7-81fc1ac73c0c" providerId="ADAL" clId="{AA9F2F23-A9CA-BB49-971D-CF040169C640}" dt="2021-05-24T13:03:13.805" v="585" actId="2696"/>
        <pc:sldMkLst>
          <pc:docMk/>
          <pc:sldMk cId="0" sldId="291"/>
        </pc:sldMkLst>
      </pc:sldChg>
      <pc:sldChg chg="del">
        <pc:chgData name="Ana Beatriz Oliveira de Macedo" userId="7f9d2bd7-96fe-4c99-b9b7-81fc1ac73c0c" providerId="ADAL" clId="{AA9F2F23-A9CA-BB49-971D-CF040169C640}" dt="2021-05-11T00:01:04.438" v="10" actId="2696"/>
        <pc:sldMkLst>
          <pc:docMk/>
          <pc:sldMk cId="0" sldId="292"/>
        </pc:sldMkLst>
      </pc:sldChg>
      <pc:sldChg chg="del">
        <pc:chgData name="Ana Beatriz Oliveira de Macedo" userId="7f9d2bd7-96fe-4c99-b9b7-81fc1ac73c0c" providerId="ADAL" clId="{AA9F2F23-A9CA-BB49-971D-CF040169C640}" dt="2021-05-11T00:00:59.985" v="9" actId="2696"/>
        <pc:sldMkLst>
          <pc:docMk/>
          <pc:sldMk cId="0" sldId="293"/>
        </pc:sldMkLst>
      </pc:sldChg>
      <pc:sldChg chg="addSp delSp modSp mod">
        <pc:chgData name="Ana Beatriz Oliveira de Macedo" userId="7f9d2bd7-96fe-4c99-b9b7-81fc1ac73c0c" providerId="ADAL" clId="{AA9F2F23-A9CA-BB49-971D-CF040169C640}" dt="2021-05-24T13:56:34.639" v="1355" actId="1076"/>
        <pc:sldMkLst>
          <pc:docMk/>
          <pc:sldMk cId="0" sldId="294"/>
        </pc:sldMkLst>
        <pc:spChg chg="add del mod">
          <ac:chgData name="Ana Beatriz Oliveira de Macedo" userId="7f9d2bd7-96fe-4c99-b9b7-81fc1ac73c0c" providerId="ADAL" clId="{AA9F2F23-A9CA-BB49-971D-CF040169C640}" dt="2021-05-24T13:56:11.757" v="1337" actId="478"/>
          <ac:spMkLst>
            <pc:docMk/>
            <pc:sldMk cId="0" sldId="294"/>
            <ac:spMk id="3" creationId="{9E4404AC-AFD8-174F-B055-6EC0E756C54B}"/>
          </ac:spMkLst>
        </pc:spChg>
        <pc:spChg chg="mod">
          <ac:chgData name="Ana Beatriz Oliveira de Macedo" userId="7f9d2bd7-96fe-4c99-b9b7-81fc1ac73c0c" providerId="ADAL" clId="{AA9F2F23-A9CA-BB49-971D-CF040169C640}" dt="2021-05-24T13:56:34.639" v="1355" actId="1076"/>
          <ac:spMkLst>
            <pc:docMk/>
            <pc:sldMk cId="0" sldId="294"/>
            <ac:spMk id="3975" creationId="{00000000-0000-0000-0000-000000000000}"/>
          </ac:spMkLst>
        </pc:spChg>
        <pc:spChg chg="del mod">
          <ac:chgData name="Ana Beatriz Oliveira de Macedo" userId="7f9d2bd7-96fe-4c99-b9b7-81fc1ac73c0c" providerId="ADAL" clId="{AA9F2F23-A9CA-BB49-971D-CF040169C640}" dt="2021-05-24T13:56:09.088" v="1335" actId="478"/>
          <ac:spMkLst>
            <pc:docMk/>
            <pc:sldMk cId="0" sldId="294"/>
            <ac:spMk id="3977" creationId="{00000000-0000-0000-0000-000000000000}"/>
          </ac:spMkLst>
        </pc:spChg>
        <pc:grpChg chg="del">
          <ac:chgData name="Ana Beatriz Oliveira de Macedo" userId="7f9d2bd7-96fe-4c99-b9b7-81fc1ac73c0c" providerId="ADAL" clId="{AA9F2F23-A9CA-BB49-971D-CF040169C640}" dt="2021-05-24T13:56:17.777" v="1340" actId="478"/>
          <ac:grpSpMkLst>
            <pc:docMk/>
            <pc:sldMk cId="0" sldId="294"/>
            <ac:grpSpMk id="3978" creationId="{00000000-0000-0000-0000-000000000000}"/>
          </ac:grpSpMkLst>
        </pc:grpChg>
        <pc:grpChg chg="del">
          <ac:chgData name="Ana Beatriz Oliveira de Macedo" userId="7f9d2bd7-96fe-4c99-b9b7-81fc1ac73c0c" providerId="ADAL" clId="{AA9F2F23-A9CA-BB49-971D-CF040169C640}" dt="2021-05-24T13:56:13.637" v="1338" actId="478"/>
          <ac:grpSpMkLst>
            <pc:docMk/>
            <pc:sldMk cId="0" sldId="294"/>
            <ac:grpSpMk id="3983" creationId="{00000000-0000-0000-0000-000000000000}"/>
          </ac:grpSpMkLst>
        </pc:grpChg>
        <pc:grpChg chg="del">
          <ac:chgData name="Ana Beatriz Oliveira de Macedo" userId="7f9d2bd7-96fe-4c99-b9b7-81fc1ac73c0c" providerId="ADAL" clId="{AA9F2F23-A9CA-BB49-971D-CF040169C640}" dt="2021-05-24T13:56:17.096" v="1339" actId="478"/>
          <ac:grpSpMkLst>
            <pc:docMk/>
            <pc:sldMk cId="0" sldId="294"/>
            <ac:grpSpMk id="3986" creationId="{00000000-0000-0000-0000-000000000000}"/>
          </ac:grpSpMkLst>
        </pc:grpChg>
      </pc:sldChg>
      <pc:sldChg chg="delSp modSp del mod">
        <pc:chgData name="Ana Beatriz Oliveira de Macedo" userId="7f9d2bd7-96fe-4c99-b9b7-81fc1ac73c0c" providerId="ADAL" clId="{AA9F2F23-A9CA-BB49-971D-CF040169C640}" dt="2021-05-24T14:09:27.200" v="1398" actId="2696"/>
        <pc:sldMkLst>
          <pc:docMk/>
          <pc:sldMk cId="0" sldId="295"/>
        </pc:sldMkLst>
        <pc:grpChg chg="del">
          <ac:chgData name="Ana Beatriz Oliveira de Macedo" userId="7f9d2bd7-96fe-4c99-b9b7-81fc1ac73c0c" providerId="ADAL" clId="{AA9F2F23-A9CA-BB49-971D-CF040169C640}" dt="2021-05-24T13:00:42.006" v="437" actId="478"/>
          <ac:grpSpMkLst>
            <pc:docMk/>
            <pc:sldMk cId="0" sldId="295"/>
            <ac:grpSpMk id="3995" creationId="{00000000-0000-0000-0000-000000000000}"/>
          </ac:grpSpMkLst>
        </pc:grpChg>
        <pc:grpChg chg="del">
          <ac:chgData name="Ana Beatriz Oliveira de Macedo" userId="7f9d2bd7-96fe-4c99-b9b7-81fc1ac73c0c" providerId="ADAL" clId="{AA9F2F23-A9CA-BB49-971D-CF040169C640}" dt="2021-05-24T13:00:48.272" v="440" actId="478"/>
          <ac:grpSpMkLst>
            <pc:docMk/>
            <pc:sldMk cId="0" sldId="295"/>
            <ac:grpSpMk id="4025" creationId="{00000000-0000-0000-0000-000000000000}"/>
          </ac:grpSpMkLst>
        </pc:grpChg>
        <pc:grpChg chg="del">
          <ac:chgData name="Ana Beatriz Oliveira de Macedo" userId="7f9d2bd7-96fe-4c99-b9b7-81fc1ac73c0c" providerId="ADAL" clId="{AA9F2F23-A9CA-BB49-971D-CF040169C640}" dt="2021-05-24T13:00:43.707" v="438" actId="478"/>
          <ac:grpSpMkLst>
            <pc:docMk/>
            <pc:sldMk cId="0" sldId="295"/>
            <ac:grpSpMk id="4063" creationId="{00000000-0000-0000-0000-000000000000}"/>
          </ac:grpSpMkLst>
        </pc:grpChg>
        <pc:grpChg chg="del">
          <ac:chgData name="Ana Beatriz Oliveira de Macedo" userId="7f9d2bd7-96fe-4c99-b9b7-81fc1ac73c0c" providerId="ADAL" clId="{AA9F2F23-A9CA-BB49-971D-CF040169C640}" dt="2021-05-24T13:00:45.132" v="439" actId="478"/>
          <ac:grpSpMkLst>
            <pc:docMk/>
            <pc:sldMk cId="0" sldId="295"/>
            <ac:grpSpMk id="4088" creationId="{00000000-0000-0000-0000-000000000000}"/>
          </ac:grpSpMkLst>
        </pc:grpChg>
        <pc:grpChg chg="del">
          <ac:chgData name="Ana Beatriz Oliveira de Macedo" userId="7f9d2bd7-96fe-4c99-b9b7-81fc1ac73c0c" providerId="ADAL" clId="{AA9F2F23-A9CA-BB49-971D-CF040169C640}" dt="2021-05-24T13:00:49.909" v="441" actId="478"/>
          <ac:grpSpMkLst>
            <pc:docMk/>
            <pc:sldMk cId="0" sldId="295"/>
            <ac:grpSpMk id="4117" creationId="{00000000-0000-0000-0000-000000000000}"/>
          </ac:grpSpMkLst>
        </pc:grpChg>
        <pc:grpChg chg="mod">
          <ac:chgData name="Ana Beatriz Oliveira de Macedo" userId="7f9d2bd7-96fe-4c99-b9b7-81fc1ac73c0c" providerId="ADAL" clId="{AA9F2F23-A9CA-BB49-971D-CF040169C640}" dt="2021-05-24T14:09:11.400" v="1395" actId="1076"/>
          <ac:grpSpMkLst>
            <pc:docMk/>
            <pc:sldMk cId="0" sldId="295"/>
            <ac:grpSpMk id="4148" creationId="{00000000-0000-0000-0000-000000000000}"/>
          </ac:grpSpMkLst>
        </pc:grpChg>
      </pc:sldChg>
      <pc:sldChg chg="del">
        <pc:chgData name="Ana Beatriz Oliveira de Macedo" userId="7f9d2bd7-96fe-4c99-b9b7-81fc1ac73c0c" providerId="ADAL" clId="{AA9F2F23-A9CA-BB49-971D-CF040169C640}" dt="2021-05-11T00:00:51.903" v="8" actId="2696"/>
        <pc:sldMkLst>
          <pc:docMk/>
          <pc:sldMk cId="0" sldId="296"/>
        </pc:sldMkLst>
      </pc:sldChg>
      <pc:sldChg chg="del">
        <pc:chgData name="Ana Beatriz Oliveira de Macedo" userId="7f9d2bd7-96fe-4c99-b9b7-81fc1ac73c0c" providerId="ADAL" clId="{AA9F2F23-A9CA-BB49-971D-CF040169C640}" dt="2021-05-11T00:00:48.333" v="7" actId="2696"/>
        <pc:sldMkLst>
          <pc:docMk/>
          <pc:sldMk cId="0" sldId="297"/>
        </pc:sldMkLst>
      </pc:sldChg>
      <pc:sldChg chg="del">
        <pc:chgData name="Ana Beatriz Oliveira de Macedo" userId="7f9d2bd7-96fe-4c99-b9b7-81fc1ac73c0c" providerId="ADAL" clId="{AA9F2F23-A9CA-BB49-971D-CF040169C640}" dt="2021-05-11T00:00:46.573" v="6" actId="2696"/>
        <pc:sldMkLst>
          <pc:docMk/>
          <pc:sldMk cId="0" sldId="298"/>
        </pc:sldMkLst>
      </pc:sldChg>
      <pc:sldChg chg="del">
        <pc:chgData name="Ana Beatriz Oliveira de Macedo" userId="7f9d2bd7-96fe-4c99-b9b7-81fc1ac73c0c" providerId="ADAL" clId="{AA9F2F23-A9CA-BB49-971D-CF040169C640}" dt="2021-05-11T00:00:43.331" v="5" actId="2696"/>
        <pc:sldMkLst>
          <pc:docMk/>
          <pc:sldMk cId="0" sldId="299"/>
        </pc:sldMkLst>
      </pc:sldChg>
      <pc:sldChg chg="del">
        <pc:chgData name="Ana Beatriz Oliveira de Macedo" userId="7f9d2bd7-96fe-4c99-b9b7-81fc1ac73c0c" providerId="ADAL" clId="{AA9F2F23-A9CA-BB49-971D-CF040169C640}" dt="2021-05-11T00:00:41.024" v="4" actId="2696"/>
        <pc:sldMkLst>
          <pc:docMk/>
          <pc:sldMk cId="0" sldId="300"/>
        </pc:sldMkLst>
      </pc:sldChg>
      <pc:sldChg chg="del">
        <pc:chgData name="Ana Beatriz Oliveira de Macedo" userId="7f9d2bd7-96fe-4c99-b9b7-81fc1ac73c0c" providerId="ADAL" clId="{AA9F2F23-A9CA-BB49-971D-CF040169C640}" dt="2021-05-11T00:00:37.432" v="3" actId="2696"/>
        <pc:sldMkLst>
          <pc:docMk/>
          <pc:sldMk cId="0" sldId="301"/>
        </pc:sldMkLst>
      </pc:sldChg>
      <pc:sldChg chg="del">
        <pc:chgData name="Ana Beatriz Oliveira de Macedo" userId="7f9d2bd7-96fe-4c99-b9b7-81fc1ac73c0c" providerId="ADAL" clId="{AA9F2F23-A9CA-BB49-971D-CF040169C640}" dt="2021-05-11T00:00:32.113" v="2" actId="2696"/>
        <pc:sldMkLst>
          <pc:docMk/>
          <pc:sldMk cId="0" sldId="302"/>
        </pc:sldMkLst>
      </pc:sldChg>
      <pc:sldChg chg="del">
        <pc:chgData name="Ana Beatriz Oliveira de Macedo" userId="7f9d2bd7-96fe-4c99-b9b7-81fc1ac73c0c" providerId="ADAL" clId="{AA9F2F23-A9CA-BB49-971D-CF040169C640}" dt="2021-05-24T14:00:03.599" v="1363" actId="2696"/>
        <pc:sldMkLst>
          <pc:docMk/>
          <pc:sldMk cId="0" sldId="303"/>
        </pc:sldMkLst>
      </pc:sldChg>
      <pc:sldChg chg="del">
        <pc:chgData name="Ana Beatriz Oliveira de Macedo" userId="7f9d2bd7-96fe-4c99-b9b7-81fc1ac73c0c" providerId="ADAL" clId="{AA9F2F23-A9CA-BB49-971D-CF040169C640}" dt="2021-05-24T14:00:04.800" v="1364" actId="2696"/>
        <pc:sldMkLst>
          <pc:docMk/>
          <pc:sldMk cId="0" sldId="305"/>
        </pc:sldMkLst>
      </pc:sldChg>
      <pc:sldChg chg="addSp delSp modSp new mod">
        <pc:chgData name="Ana Beatriz Oliveira de Macedo" userId="7f9d2bd7-96fe-4c99-b9b7-81fc1ac73c0c" providerId="ADAL" clId="{AA9F2F23-A9CA-BB49-971D-CF040169C640}" dt="2021-05-24T14:09:23.445" v="1397" actId="1076"/>
        <pc:sldMkLst>
          <pc:docMk/>
          <pc:sldMk cId="1128481800" sldId="306"/>
        </pc:sldMkLst>
        <pc:spChg chg="mod">
          <ac:chgData name="Ana Beatriz Oliveira de Macedo" userId="7f9d2bd7-96fe-4c99-b9b7-81fc1ac73c0c" providerId="ADAL" clId="{AA9F2F23-A9CA-BB49-971D-CF040169C640}" dt="2021-05-24T13:37:14.563" v="1092" actId="20577"/>
          <ac:spMkLst>
            <pc:docMk/>
            <pc:sldMk cId="1128481800" sldId="306"/>
            <ac:spMk id="2" creationId="{2DE891BA-C0C3-C44C-A776-A68E217F5797}"/>
          </ac:spMkLst>
        </pc:spChg>
        <pc:spChg chg="del mod">
          <ac:chgData name="Ana Beatriz Oliveira de Macedo" userId="7f9d2bd7-96fe-4c99-b9b7-81fc1ac73c0c" providerId="ADAL" clId="{AA9F2F23-A9CA-BB49-971D-CF040169C640}" dt="2021-05-24T13:37:18.474" v="1094" actId="478"/>
          <ac:spMkLst>
            <pc:docMk/>
            <pc:sldMk cId="1128481800" sldId="306"/>
            <ac:spMk id="3" creationId="{F87364F6-191C-394A-BC07-E3DA4939AB5F}"/>
          </ac:spMkLst>
        </pc:spChg>
        <pc:spChg chg="del mod">
          <ac:chgData name="Ana Beatriz Oliveira de Macedo" userId="7f9d2bd7-96fe-4c99-b9b7-81fc1ac73c0c" providerId="ADAL" clId="{AA9F2F23-A9CA-BB49-971D-CF040169C640}" dt="2021-05-24T13:37:20.178" v="1096" actId="478"/>
          <ac:spMkLst>
            <pc:docMk/>
            <pc:sldMk cId="1128481800" sldId="306"/>
            <ac:spMk id="4" creationId="{E614C65F-D57E-3649-A635-9352FF716ED5}"/>
          </ac:spMkLst>
        </pc:spChg>
        <pc:spChg chg="add del mod">
          <ac:chgData name="Ana Beatriz Oliveira de Macedo" userId="7f9d2bd7-96fe-4c99-b9b7-81fc1ac73c0c" providerId="ADAL" clId="{AA9F2F23-A9CA-BB49-971D-CF040169C640}" dt="2021-05-24T14:09:06.371" v="1394" actId="478"/>
          <ac:spMkLst>
            <pc:docMk/>
            <pc:sldMk cId="1128481800" sldId="306"/>
            <ac:spMk id="10" creationId="{C25B66BE-453D-5C4F-A015-24748F86D65E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12" creationId="{DE78573F-706B-AD49-A62E-537C04D687FA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13" creationId="{31F5B6F5-CEAC-AB47-B4EF-1DFFB57EA948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14" creationId="{F89C9FEE-55BB-284E-BED3-4E9B1E830646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15" creationId="{F6D1A78C-FFDC-9249-88F5-9E9041E07398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16" creationId="{347E948B-E277-9B4B-8F62-4449251ACF79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17" creationId="{33C84721-9A32-0A46-9457-4CF105770F84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18" creationId="{E08DE034-2544-694B-830B-6DDBBFB91EA2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19" creationId="{C1C01FC1-730A-DF44-A843-885799D3863C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20" creationId="{22B84532-8FC4-574C-82F5-F039C4147D2A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21" creationId="{D6CCAE93-0EBC-9F45-BC0A-3DE667DE47A6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22" creationId="{F6DDB6AC-020A-AB40-8B23-774660932BAF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23" creationId="{758CE7AA-898F-354D-A8FA-C6515B84B3F4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24" creationId="{8E49EF4A-C937-2B44-AB4F-3B0574484BD0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25" creationId="{EAFE8925-1D38-F045-8900-1A974EDE6A97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26" creationId="{7A894FA8-545B-2D47-929F-1E6612F1F004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27" creationId="{23B69567-EBE2-0F49-8384-77C749A467B0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28" creationId="{D8FE695A-2876-1040-897C-4567810C7834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29" creationId="{5124E97A-7565-5542-8E21-36E5509173AA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30" creationId="{20062ECD-5714-154F-9C41-296A593BB0C3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31" creationId="{50B062AC-C7A8-5B41-A71C-3FBAA9A8BABA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32" creationId="{B23BEE47-51FE-C545-BAB9-B7FB3793E7F0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33" creationId="{96292612-F339-734E-A922-99924AB3B87C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34" creationId="{97A6D721-6C9E-8A4E-9011-3CE33C422689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35" creationId="{75601C1F-781D-7A4C-9368-17FE52A145C7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36" creationId="{D55E5383-64D8-AC44-8ED5-0AEBC509FCA0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37" creationId="{37E45F36-00DE-B341-83CE-BA33F86C13E5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38" creationId="{1C3EFFFC-EA33-7449-94A4-3596F5A05550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39" creationId="{D6F62DD0-C22E-1B45-BA30-48E98E0D0F83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40" creationId="{7CC297B8-939F-EB43-9CEA-AC0FBCD779B8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41" creationId="{9D6CA055-80CC-5E44-A44C-C29F2E24DB17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42" creationId="{FA3DC7C2-19B0-F84C-8DD5-15FB31C5F244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43" creationId="{BE3A2E5C-B884-6148-A5C4-E323AF160B9D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44" creationId="{DE260FE4-0352-EC48-B0FC-BA7BDB34C38A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45" creationId="{18C9DBAC-138F-A24D-BA94-E791D7432C2A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46" creationId="{B8FF0E18-18B8-064B-99C8-F15682204410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47" creationId="{2EFDA7BA-1DBF-AE4E-A5AD-42229451B8BC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48" creationId="{D18D64E8-F113-8F41-BBD2-6EDC4F4FC371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49" creationId="{DAB3B87A-F616-834F-A9FE-17143D567E74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50" creationId="{3532AD37-3973-A248-95E3-435B286FA234}"/>
          </ac:spMkLst>
        </pc:spChg>
        <pc:spChg chg="mod">
          <ac:chgData name="Ana Beatriz Oliveira de Macedo" userId="7f9d2bd7-96fe-4c99-b9b7-81fc1ac73c0c" providerId="ADAL" clId="{AA9F2F23-A9CA-BB49-971D-CF040169C640}" dt="2021-05-24T14:09:17.753" v="1396"/>
          <ac:spMkLst>
            <pc:docMk/>
            <pc:sldMk cId="1128481800" sldId="306"/>
            <ac:spMk id="51" creationId="{73F9B77C-2FBB-1B46-BE1E-420EC3DE67E2}"/>
          </ac:spMkLst>
        </pc:spChg>
        <pc:grpChg chg="add mod">
          <ac:chgData name="Ana Beatriz Oliveira de Macedo" userId="7f9d2bd7-96fe-4c99-b9b7-81fc1ac73c0c" providerId="ADAL" clId="{AA9F2F23-A9CA-BB49-971D-CF040169C640}" dt="2021-05-24T14:09:23.445" v="1397" actId="1076"/>
          <ac:grpSpMkLst>
            <pc:docMk/>
            <pc:sldMk cId="1128481800" sldId="306"/>
            <ac:grpSpMk id="11" creationId="{97A7115F-C21E-1149-BED3-EDB0F3C46651}"/>
          </ac:grpSpMkLst>
        </pc:grpChg>
        <pc:picChg chg="add mod">
          <ac:chgData name="Ana Beatriz Oliveira de Macedo" userId="7f9d2bd7-96fe-4c99-b9b7-81fc1ac73c0c" providerId="ADAL" clId="{AA9F2F23-A9CA-BB49-971D-CF040169C640}" dt="2021-05-24T13:37:31.770" v="1099" actId="1076"/>
          <ac:picMkLst>
            <pc:docMk/>
            <pc:sldMk cId="1128481800" sldId="306"/>
            <ac:picMk id="3074" creationId="{5D262E36-4623-1142-8739-03364C25CFC7}"/>
          </ac:picMkLst>
        </pc:picChg>
        <pc:picChg chg="add mod">
          <ac:chgData name="Ana Beatriz Oliveira de Macedo" userId="7f9d2bd7-96fe-4c99-b9b7-81fc1ac73c0c" providerId="ADAL" clId="{AA9F2F23-A9CA-BB49-971D-CF040169C640}" dt="2021-05-24T13:37:54.168" v="1106" actId="14100"/>
          <ac:picMkLst>
            <pc:docMk/>
            <pc:sldMk cId="1128481800" sldId="306"/>
            <ac:picMk id="3076" creationId="{8FF6DAD0-3A86-5249-A6D2-94BFCA0312CB}"/>
          </ac:picMkLst>
        </pc:picChg>
        <pc:picChg chg="add mod">
          <ac:chgData name="Ana Beatriz Oliveira de Macedo" userId="7f9d2bd7-96fe-4c99-b9b7-81fc1ac73c0c" providerId="ADAL" clId="{AA9F2F23-A9CA-BB49-971D-CF040169C640}" dt="2021-05-24T13:38:06.243" v="1109" actId="1076"/>
          <ac:picMkLst>
            <pc:docMk/>
            <pc:sldMk cId="1128481800" sldId="306"/>
            <ac:picMk id="3078" creationId="{50A86E86-9263-764B-8EB9-4E83C7972458}"/>
          </ac:picMkLst>
        </pc:picChg>
        <pc:picChg chg="add mod">
          <ac:chgData name="Ana Beatriz Oliveira de Macedo" userId="7f9d2bd7-96fe-4c99-b9b7-81fc1ac73c0c" providerId="ADAL" clId="{AA9F2F23-A9CA-BB49-971D-CF040169C640}" dt="2021-05-24T13:38:18.941" v="1112" actId="1076"/>
          <ac:picMkLst>
            <pc:docMk/>
            <pc:sldMk cId="1128481800" sldId="306"/>
            <ac:picMk id="3080" creationId="{39819219-7AF1-694A-A334-43E4944254B6}"/>
          </ac:picMkLst>
        </pc:picChg>
        <pc:picChg chg="add mod">
          <ac:chgData name="Ana Beatriz Oliveira de Macedo" userId="7f9d2bd7-96fe-4c99-b9b7-81fc1ac73c0c" providerId="ADAL" clId="{AA9F2F23-A9CA-BB49-971D-CF040169C640}" dt="2021-05-24T13:38:31.226" v="1115" actId="1076"/>
          <ac:picMkLst>
            <pc:docMk/>
            <pc:sldMk cId="1128481800" sldId="306"/>
            <ac:picMk id="3082" creationId="{7F10619C-C353-934D-A136-4D56524D006B}"/>
          </ac:picMkLst>
        </pc:picChg>
      </pc:sldChg>
      <pc:sldChg chg="addSp delSp modSp new del mod">
        <pc:chgData name="Ana Beatriz Oliveira de Macedo" userId="7f9d2bd7-96fe-4c99-b9b7-81fc1ac73c0c" providerId="ADAL" clId="{AA9F2F23-A9CA-BB49-971D-CF040169C640}" dt="2021-05-24T13:20:48.228" v="762" actId="2696"/>
        <pc:sldMkLst>
          <pc:docMk/>
          <pc:sldMk cId="79346702" sldId="307"/>
        </pc:sldMkLst>
        <pc:spChg chg="mod">
          <ac:chgData name="Ana Beatriz Oliveira de Macedo" userId="7f9d2bd7-96fe-4c99-b9b7-81fc1ac73c0c" providerId="ADAL" clId="{AA9F2F23-A9CA-BB49-971D-CF040169C640}" dt="2021-05-11T00:11:28.133" v="67" actId="1076"/>
          <ac:spMkLst>
            <pc:docMk/>
            <pc:sldMk cId="79346702" sldId="307"/>
            <ac:spMk id="2" creationId="{BA85B896-0F01-0545-822B-149A4AC42E45}"/>
          </ac:spMkLst>
        </pc:spChg>
        <pc:spChg chg="del mod">
          <ac:chgData name="Ana Beatriz Oliveira de Macedo" userId="7f9d2bd7-96fe-4c99-b9b7-81fc1ac73c0c" providerId="ADAL" clId="{AA9F2F23-A9CA-BB49-971D-CF040169C640}" dt="2021-05-11T00:09:48.727" v="45" actId="478"/>
          <ac:spMkLst>
            <pc:docMk/>
            <pc:sldMk cId="79346702" sldId="307"/>
            <ac:spMk id="3" creationId="{41C7426C-1221-9F40-8C81-6B5C7B306951}"/>
          </ac:spMkLst>
        </pc:spChg>
        <pc:picChg chg="add mod modCrop">
          <ac:chgData name="Ana Beatriz Oliveira de Macedo" userId="7f9d2bd7-96fe-4c99-b9b7-81fc1ac73c0c" providerId="ADAL" clId="{AA9F2F23-A9CA-BB49-971D-CF040169C640}" dt="2021-05-11T00:11:25.414" v="66" actId="1076"/>
          <ac:picMkLst>
            <pc:docMk/>
            <pc:sldMk cId="79346702" sldId="307"/>
            <ac:picMk id="5" creationId="{1DF96051-F44A-6446-85C2-19C53F485DC8}"/>
          </ac:picMkLst>
        </pc:picChg>
        <pc:picChg chg="add mod modCrop">
          <ac:chgData name="Ana Beatriz Oliveira de Macedo" userId="7f9d2bd7-96fe-4c99-b9b7-81fc1ac73c0c" providerId="ADAL" clId="{AA9F2F23-A9CA-BB49-971D-CF040169C640}" dt="2021-05-11T00:11:23.137" v="65" actId="1076"/>
          <ac:picMkLst>
            <pc:docMk/>
            <pc:sldMk cId="79346702" sldId="307"/>
            <ac:picMk id="7" creationId="{83882FCF-C3F2-A048-9BBB-F48D3C01556C}"/>
          </ac:picMkLst>
        </pc:picChg>
      </pc:sldChg>
      <pc:sldChg chg="addSp delSp modSp new mod">
        <pc:chgData name="Ana Beatriz Oliveira de Macedo" userId="7f9d2bd7-96fe-4c99-b9b7-81fc1ac73c0c" providerId="ADAL" clId="{AA9F2F23-A9CA-BB49-971D-CF040169C640}" dt="2021-05-24T14:14:46.034" v="1552" actId="1076"/>
        <pc:sldMkLst>
          <pc:docMk/>
          <pc:sldMk cId="1439678973" sldId="307"/>
        </pc:sldMkLst>
        <pc:spChg chg="mod">
          <ac:chgData name="Ana Beatriz Oliveira de Macedo" userId="7f9d2bd7-96fe-4c99-b9b7-81fc1ac73c0c" providerId="ADAL" clId="{AA9F2F23-A9CA-BB49-971D-CF040169C640}" dt="2021-05-24T14:14:46.034" v="1552" actId="1076"/>
          <ac:spMkLst>
            <pc:docMk/>
            <pc:sldMk cId="1439678973" sldId="307"/>
            <ac:spMk id="2" creationId="{D1F84EFF-E541-E549-8965-F3A98D5EB59F}"/>
          </ac:spMkLst>
        </pc:spChg>
        <pc:spChg chg="del mod">
          <ac:chgData name="Ana Beatriz Oliveira de Macedo" userId="7f9d2bd7-96fe-4c99-b9b7-81fc1ac73c0c" providerId="ADAL" clId="{AA9F2F23-A9CA-BB49-971D-CF040169C640}" dt="2021-05-24T13:39:20.395" v="1161" actId="478"/>
          <ac:spMkLst>
            <pc:docMk/>
            <pc:sldMk cId="1439678973" sldId="307"/>
            <ac:spMk id="3" creationId="{CE004D83-F880-544C-B730-C35BC8F77FBA}"/>
          </ac:spMkLst>
        </pc:spChg>
        <pc:spChg chg="del mod">
          <ac:chgData name="Ana Beatriz Oliveira de Macedo" userId="7f9d2bd7-96fe-4c99-b9b7-81fc1ac73c0c" providerId="ADAL" clId="{AA9F2F23-A9CA-BB49-971D-CF040169C640}" dt="2021-05-24T13:39:22.798" v="1163" actId="478"/>
          <ac:spMkLst>
            <pc:docMk/>
            <pc:sldMk cId="1439678973" sldId="307"/>
            <ac:spMk id="4" creationId="{7F6B45FF-4D94-9C4F-9505-BC90B7A49B2C}"/>
          </ac:spMkLst>
        </pc:spChg>
        <pc:picChg chg="add mod">
          <ac:chgData name="Ana Beatriz Oliveira de Macedo" userId="7f9d2bd7-96fe-4c99-b9b7-81fc1ac73c0c" providerId="ADAL" clId="{AA9F2F23-A9CA-BB49-971D-CF040169C640}" dt="2021-05-24T13:39:33.546" v="1166" actId="1076"/>
          <ac:picMkLst>
            <pc:docMk/>
            <pc:sldMk cId="1439678973" sldId="307"/>
            <ac:picMk id="4098" creationId="{FFF4DB7B-09FA-3541-A06C-7BE8EE0185E4}"/>
          </ac:picMkLst>
        </pc:picChg>
        <pc:picChg chg="add mod">
          <ac:chgData name="Ana Beatriz Oliveira de Macedo" userId="7f9d2bd7-96fe-4c99-b9b7-81fc1ac73c0c" providerId="ADAL" clId="{AA9F2F23-A9CA-BB49-971D-CF040169C640}" dt="2021-05-24T13:39:45.557" v="1170" actId="1076"/>
          <ac:picMkLst>
            <pc:docMk/>
            <pc:sldMk cId="1439678973" sldId="307"/>
            <ac:picMk id="4100" creationId="{4616727B-3342-9C4A-B945-A732DAF82526}"/>
          </ac:picMkLst>
        </pc:picChg>
        <pc:picChg chg="add mod">
          <ac:chgData name="Ana Beatriz Oliveira de Macedo" userId="7f9d2bd7-96fe-4c99-b9b7-81fc1ac73c0c" providerId="ADAL" clId="{AA9F2F23-A9CA-BB49-971D-CF040169C640}" dt="2021-05-24T13:40:11.036" v="1175" actId="1076"/>
          <ac:picMkLst>
            <pc:docMk/>
            <pc:sldMk cId="1439678973" sldId="307"/>
            <ac:picMk id="4102" creationId="{BEFD5BAA-5C4F-584C-874A-DF44AA06A4C5}"/>
          </ac:picMkLst>
        </pc:picChg>
      </pc:sldChg>
      <pc:sldChg chg="new del">
        <pc:chgData name="Ana Beatriz Oliveira de Macedo" userId="7f9d2bd7-96fe-4c99-b9b7-81fc1ac73c0c" providerId="ADAL" clId="{AA9F2F23-A9CA-BB49-971D-CF040169C640}" dt="2021-05-11T00:06:10.921" v="14" actId="2696"/>
        <pc:sldMkLst>
          <pc:docMk/>
          <pc:sldMk cId="1564768686" sldId="307"/>
        </pc:sldMkLst>
      </pc:sldChg>
      <pc:sldChg chg="add del">
        <pc:chgData name="Ana Beatriz Oliveira de Macedo" userId="7f9d2bd7-96fe-4c99-b9b7-81fc1ac73c0c" providerId="ADAL" clId="{AA9F2F23-A9CA-BB49-971D-CF040169C640}" dt="2021-05-24T14:07:48.843" v="1383" actId="2696"/>
        <pc:sldMkLst>
          <pc:docMk/>
          <pc:sldMk cId="1651557669" sldId="308"/>
        </pc:sldMkLst>
      </pc:sldChg>
      <pc:sldChg chg="del">
        <pc:chgData name="Ana Beatriz Oliveira de Macedo" userId="7f9d2bd7-96fe-4c99-b9b7-81fc1ac73c0c" providerId="ADAL" clId="{AA9F2F23-A9CA-BB49-971D-CF040169C640}" dt="2021-05-24T13:20:48.839" v="763" actId="2696"/>
        <pc:sldMkLst>
          <pc:docMk/>
          <pc:sldMk cId="2942115517" sldId="308"/>
        </pc:sldMkLst>
        <pc:spChg chg="del mod">
          <ac:chgData name="Ana Beatriz Oliveira de Macedo" userId="7f9d2bd7-96fe-4c99-b9b7-81fc1ac73c0c" providerId="ADAL" clId="{AA9F2F23-A9CA-BB49-971D-CF040169C640}" dt="2021-05-11T00:12:06.296" v="74" actId="478"/>
          <ac:spMkLst>
            <pc:docMk/>
            <pc:sldMk cId="2942115517" sldId="308"/>
            <ac:spMk id="2" creationId="{EE9519E6-A3F9-984F-B0D3-8CB16FA1DB0A}"/>
          </ac:spMkLst>
        </pc:spChg>
        <pc:spChg chg="del mod">
          <ac:chgData name="Ana Beatriz Oliveira de Macedo" userId="7f9d2bd7-96fe-4c99-b9b7-81fc1ac73c0c" providerId="ADAL" clId="{AA9F2F23-A9CA-BB49-971D-CF040169C640}" dt="2021-05-11T00:12:09.285" v="76" actId="478"/>
          <ac:spMkLst>
            <pc:docMk/>
            <pc:sldMk cId="2942115517" sldId="308"/>
            <ac:spMk id="3" creationId="{1615C85E-E6CB-7847-995F-6851F7AFED40}"/>
          </ac:spMkLst>
        </pc:spChg>
        <pc:picChg chg="add mod modCrop">
          <ac:chgData name="Ana Beatriz Oliveira de Macedo" userId="7f9d2bd7-96fe-4c99-b9b7-81fc1ac73c0c" providerId="ADAL" clId="{AA9F2F23-A9CA-BB49-971D-CF040169C640}" dt="2021-05-11T00:12:36.487" v="80" actId="732"/>
          <ac:picMkLst>
            <pc:docMk/>
            <pc:sldMk cId="2942115517" sldId="308"/>
            <ac:picMk id="5" creationId="{B96FC3AD-3A03-2646-A404-8D240A29B2C4}"/>
          </ac:picMkLst>
        </pc:picChg>
      </pc:sldChg>
      <pc:sldChg chg="del">
        <pc:chgData name="Ana Beatriz Oliveira de Macedo" userId="7f9d2bd7-96fe-4c99-b9b7-81fc1ac73c0c" providerId="ADAL" clId="{AA9F2F23-A9CA-BB49-971D-CF040169C640}" dt="2021-05-10T23:59:53.788" v="0" actId="2696"/>
        <pc:sldMkLst>
          <pc:docMk/>
          <pc:sldMk cId="1702076370" sldId="309"/>
        </pc:sldMkLst>
      </pc:sldChg>
      <pc:sldMasterChg chg="delSldLayout">
        <pc:chgData name="Ana Beatriz Oliveira de Macedo" userId="7f9d2bd7-96fe-4c99-b9b7-81fc1ac73c0c" providerId="ADAL" clId="{AA9F2F23-A9CA-BB49-971D-CF040169C640}" dt="2021-05-24T14:09:40.877" v="1399" actId="2696"/>
        <pc:sldMasterMkLst>
          <pc:docMk/>
          <pc:sldMasterMk cId="0" sldId="2147483682"/>
        </pc:sldMasterMkLst>
        <pc:sldLayoutChg chg="del">
          <pc:chgData name="Ana Beatriz Oliveira de Macedo" userId="7f9d2bd7-96fe-4c99-b9b7-81fc1ac73c0c" providerId="ADAL" clId="{AA9F2F23-A9CA-BB49-971D-CF040169C640}" dt="2021-05-24T13:24:08.548" v="818" actId="2696"/>
          <pc:sldLayoutMkLst>
            <pc:docMk/>
            <pc:sldMasterMk cId="0" sldId="2147483682"/>
            <pc:sldLayoutMk cId="0" sldId="2147483649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3:20:48.839" v="763" actId="2696"/>
          <pc:sldLayoutMkLst>
            <pc:docMk/>
            <pc:sldMasterMk cId="0" sldId="2147483682"/>
            <pc:sldLayoutMk cId="0" sldId="2147483650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3:59:57.996" v="1362" actId="2696"/>
          <pc:sldLayoutMkLst>
            <pc:docMk/>
            <pc:sldMasterMk cId="0" sldId="2147483682"/>
            <pc:sldLayoutMk cId="0" sldId="2147483653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11T00:06:15.679" v="15" actId="2696"/>
          <pc:sldLayoutMkLst>
            <pc:docMk/>
            <pc:sldMasterMk cId="0" sldId="2147483682"/>
            <pc:sldLayoutMk cId="0" sldId="2147483654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3:18:43.824" v="735" actId="2696"/>
          <pc:sldLayoutMkLst>
            <pc:docMk/>
            <pc:sldMasterMk cId="0" sldId="2147483682"/>
            <pc:sldLayoutMk cId="0" sldId="2147483655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11T00:01:44.208" v="12" actId="2696"/>
          <pc:sldLayoutMkLst>
            <pc:docMk/>
            <pc:sldMasterMk cId="0" sldId="2147483682"/>
            <pc:sldLayoutMk cId="0" sldId="2147483657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11T00:00:51.903" v="8" actId="2696"/>
          <pc:sldLayoutMkLst>
            <pc:docMk/>
            <pc:sldMasterMk cId="0" sldId="2147483682"/>
            <pc:sldLayoutMk cId="0" sldId="2147483662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11T00:00:59.985" v="9" actId="2696"/>
          <pc:sldLayoutMkLst>
            <pc:docMk/>
            <pc:sldMasterMk cId="0" sldId="2147483682"/>
            <pc:sldLayoutMk cId="0" sldId="2147483663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3:47:10.320" v="1236" actId="2696"/>
          <pc:sldLayoutMkLst>
            <pc:docMk/>
            <pc:sldMasterMk cId="0" sldId="2147483682"/>
            <pc:sldLayoutMk cId="0" sldId="2147483664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3:41:03.146" v="1181" actId="2696"/>
          <pc:sldLayoutMkLst>
            <pc:docMk/>
            <pc:sldMasterMk cId="0" sldId="2147483682"/>
            <pc:sldLayoutMk cId="0" sldId="2147483665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4:08:24.332" v="1392" actId="2696"/>
          <pc:sldLayoutMkLst>
            <pc:docMk/>
            <pc:sldMasterMk cId="0" sldId="2147483682"/>
            <pc:sldLayoutMk cId="0" sldId="2147483666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3:46:52.600" v="1234" actId="2696"/>
          <pc:sldLayoutMkLst>
            <pc:docMk/>
            <pc:sldMasterMk cId="0" sldId="2147483682"/>
            <pc:sldLayoutMk cId="0" sldId="2147483669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2:59:29.331" v="425" actId="2696"/>
          <pc:sldLayoutMkLst>
            <pc:docMk/>
            <pc:sldMasterMk cId="0" sldId="2147483682"/>
            <pc:sldLayoutMk cId="0" sldId="2147483670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4:06:48.260" v="1380" actId="2696"/>
          <pc:sldLayoutMkLst>
            <pc:docMk/>
            <pc:sldMasterMk cId="0" sldId="2147483682"/>
            <pc:sldLayoutMk cId="0" sldId="2147483671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4:09:40.877" v="1399" actId="2696"/>
          <pc:sldLayoutMkLst>
            <pc:docMk/>
            <pc:sldMasterMk cId="0" sldId="2147483682"/>
            <pc:sldLayoutMk cId="0" sldId="2147483673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11T00:01:35.933" v="11" actId="2696"/>
          <pc:sldLayoutMkLst>
            <pc:docMk/>
            <pc:sldMasterMk cId="0" sldId="2147483682"/>
            <pc:sldLayoutMk cId="0" sldId="2147483674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2:57:25.609" v="408" actId="2696"/>
          <pc:sldLayoutMkLst>
            <pc:docMk/>
            <pc:sldMasterMk cId="0" sldId="2147483682"/>
            <pc:sldLayoutMk cId="0" sldId="2147483675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3:03:13.805" v="585" actId="2696"/>
          <pc:sldLayoutMkLst>
            <pc:docMk/>
            <pc:sldMasterMk cId="0" sldId="2147483682"/>
            <pc:sldLayoutMk cId="0" sldId="2147483676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11T00:01:04.438" v="10" actId="2696"/>
          <pc:sldLayoutMkLst>
            <pc:docMk/>
            <pc:sldMasterMk cId="0" sldId="2147483682"/>
            <pc:sldLayoutMk cId="0" sldId="2147483678"/>
          </pc:sldLayoutMkLst>
        </pc:sldLayoutChg>
        <pc:sldLayoutChg chg="del">
          <pc:chgData name="Ana Beatriz Oliveira de Macedo" userId="7f9d2bd7-96fe-4c99-b9b7-81fc1ac73c0c" providerId="ADAL" clId="{AA9F2F23-A9CA-BB49-971D-CF040169C640}" dt="2021-05-24T13:55:57.368" v="1331" actId="2696"/>
          <pc:sldLayoutMkLst>
            <pc:docMk/>
            <pc:sldMasterMk cId="0" sldId="2147483682"/>
            <pc:sldLayoutMk cId="0" sldId="2147483679"/>
          </pc:sldLayoutMkLst>
        </pc:sldLayoutChg>
      </pc:sldMasterChg>
      <pc:sldMasterChg chg="del delSldLayout">
        <pc:chgData name="Ana Beatriz Oliveira de Macedo" userId="7f9d2bd7-96fe-4c99-b9b7-81fc1ac73c0c" providerId="ADAL" clId="{AA9F2F23-A9CA-BB49-971D-CF040169C640}" dt="2021-05-24T14:00:04.800" v="1364" actId="2696"/>
        <pc:sldMasterMkLst>
          <pc:docMk/>
          <pc:sldMasterMk cId="0" sldId="2147483683"/>
        </pc:sldMasterMkLst>
        <pc:sldLayoutChg chg="del">
          <pc:chgData name="Ana Beatriz Oliveira de Macedo" userId="7f9d2bd7-96fe-4c99-b9b7-81fc1ac73c0c" providerId="ADAL" clId="{AA9F2F23-A9CA-BB49-971D-CF040169C640}" dt="2021-05-24T14:00:04.800" v="1364" actId="2696"/>
          <pc:sldLayoutMkLst>
            <pc:docMk/>
            <pc:sldMasterMk cId="0" sldId="2147483683"/>
            <pc:sldLayoutMk cId="0" sldId="2147483681"/>
          </pc:sldLayoutMkLst>
        </pc:sldLayoutChg>
      </pc:sldMasterChg>
    </pc:docChg>
  </pc:docChgLst>
  <pc:docChgLst>
    <pc:chgData name="Ana Beatriz Oliveira de Macedo" userId="S::ra00297726@pucsp.edu.br::7f9d2bd7-96fe-4c99-b9b7-81fc1ac73c0c" providerId="AD" clId="Web-{3076D167-7EE0-451C-9FE8-1EC28DB152C0}"/>
    <pc:docChg chg="modSld">
      <pc:chgData name="Ana Beatriz Oliveira de Macedo" userId="S::ra00297726@pucsp.edu.br::7f9d2bd7-96fe-4c99-b9b7-81fc1ac73c0c" providerId="AD" clId="Web-{3076D167-7EE0-451C-9FE8-1EC28DB152C0}" dt="2021-06-21T17:16:16.080" v="39" actId="20577"/>
      <pc:docMkLst>
        <pc:docMk/>
      </pc:docMkLst>
      <pc:sldChg chg="modSp">
        <pc:chgData name="Ana Beatriz Oliveira de Macedo" userId="S::ra00297726@pucsp.edu.br::7f9d2bd7-96fe-4c99-b9b7-81fc1ac73c0c" providerId="AD" clId="Web-{3076D167-7EE0-451C-9FE8-1EC28DB152C0}" dt="2021-06-21T17:16:16.080" v="39" actId="20577"/>
        <pc:sldMkLst>
          <pc:docMk/>
          <pc:sldMk cId="0" sldId="265"/>
        </pc:sldMkLst>
        <pc:spChg chg="mod">
          <ac:chgData name="Ana Beatriz Oliveira de Macedo" userId="S::ra00297726@pucsp.edu.br::7f9d2bd7-96fe-4c99-b9b7-81fc1ac73c0c" providerId="AD" clId="Web-{3076D167-7EE0-451C-9FE8-1EC28DB152C0}" dt="2021-06-21T17:16:11.142" v="37" actId="1076"/>
          <ac:spMkLst>
            <pc:docMk/>
            <pc:sldMk cId="0" sldId="265"/>
            <ac:spMk id="7" creationId="{C589B720-0B17-45FB-B1DB-2158FDF4E337}"/>
          </ac:spMkLst>
        </pc:spChg>
        <pc:spChg chg="mod">
          <ac:chgData name="Ana Beatriz Oliveira de Macedo" userId="S::ra00297726@pucsp.edu.br::7f9d2bd7-96fe-4c99-b9b7-81fc1ac73c0c" providerId="AD" clId="Web-{3076D167-7EE0-451C-9FE8-1EC28DB152C0}" dt="2021-06-21T17:16:16.080" v="39" actId="20577"/>
          <ac:spMkLst>
            <pc:docMk/>
            <pc:sldMk cId="0" sldId="265"/>
            <ac:spMk id="11" creationId="{38FFFDE0-5595-4FD3-9F03-3290710B669E}"/>
          </ac:spMkLst>
        </pc:spChg>
      </pc:sldChg>
      <pc:sldChg chg="modSp">
        <pc:chgData name="Ana Beatriz Oliveira de Macedo" userId="S::ra00297726@pucsp.edu.br::7f9d2bd7-96fe-4c99-b9b7-81fc1ac73c0c" providerId="AD" clId="Web-{3076D167-7EE0-451C-9FE8-1EC28DB152C0}" dt="2021-06-21T17:11:32.542" v="33" actId="1076"/>
        <pc:sldMkLst>
          <pc:docMk/>
          <pc:sldMk cId="3430751313" sldId="322"/>
        </pc:sldMkLst>
        <pc:picChg chg="mod modCrop">
          <ac:chgData name="Ana Beatriz Oliveira de Macedo" userId="S::ra00297726@pucsp.edu.br::7f9d2bd7-96fe-4c99-b9b7-81fc1ac73c0c" providerId="AD" clId="Web-{3076D167-7EE0-451C-9FE8-1EC28DB152C0}" dt="2021-06-21T17:11:32.542" v="33" actId="1076"/>
          <ac:picMkLst>
            <pc:docMk/>
            <pc:sldMk cId="3430751313" sldId="322"/>
            <ac:picMk id="5" creationId="{C6FEFD71-D8D2-4668-B356-B10A1BCB4824}"/>
          </ac:picMkLst>
        </pc:picChg>
      </pc:sldChg>
    </pc:docChg>
  </pc:docChgLst>
  <pc:docChgLst>
    <pc:chgData name="Bruna Bellini Faria" userId="S::ra00297746@pucsp.edu.br::3ad4039a-a55d-4371-87ee-8456d6fb597d" providerId="AD" clId="Web-{C08AC69F-C084-0000-AD48-219DEBC13D89}"/>
    <pc:docChg chg="modSld">
      <pc:chgData name="Bruna Bellini Faria" userId="S::ra00297746@pucsp.edu.br::3ad4039a-a55d-4371-87ee-8456d6fb597d" providerId="AD" clId="Web-{C08AC69F-C084-0000-AD48-219DEBC13D89}" dt="2021-05-10T13:37:45.705" v="0" actId="20577"/>
      <pc:docMkLst>
        <pc:docMk/>
      </pc:docMkLst>
      <pc:sldChg chg="modSp">
        <pc:chgData name="Bruna Bellini Faria" userId="S::ra00297746@pucsp.edu.br::3ad4039a-a55d-4371-87ee-8456d6fb597d" providerId="AD" clId="Web-{C08AC69F-C084-0000-AD48-219DEBC13D89}" dt="2021-05-10T13:37:45.705" v="0" actId="20577"/>
        <pc:sldMkLst>
          <pc:docMk/>
          <pc:sldMk cId="0" sldId="256"/>
        </pc:sldMkLst>
        <pc:spChg chg="mod">
          <ac:chgData name="Bruna Bellini Faria" userId="S::ra00297746@pucsp.edu.br::3ad4039a-a55d-4371-87ee-8456d6fb597d" providerId="AD" clId="Web-{C08AC69F-C084-0000-AD48-219DEBC13D89}" dt="2021-05-10T13:37:45.705" v="0" actId="20577"/>
          <ac:spMkLst>
            <pc:docMk/>
            <pc:sldMk cId="0" sldId="256"/>
            <ac:spMk id="1745" creationId="{00000000-0000-0000-0000-000000000000}"/>
          </ac:spMkLst>
        </pc:spChg>
      </pc:sldChg>
    </pc:docChg>
  </pc:docChgLst>
  <pc:docChgLst>
    <pc:chgData name="Ana Beatriz Oliveira de Macedo" userId="S::ra00297726@pucsp.edu.br::7f9d2bd7-96fe-4c99-b9b7-81fc1ac73c0c" providerId="AD" clId="Web-{6A9B216F-CA30-4826-8C24-6C9ACD88EADD}"/>
    <pc:docChg chg="modSld">
      <pc:chgData name="Ana Beatriz Oliveira de Macedo" userId="S::ra00297726@pucsp.edu.br::7f9d2bd7-96fe-4c99-b9b7-81fc1ac73c0c" providerId="AD" clId="Web-{6A9B216F-CA30-4826-8C24-6C9ACD88EADD}" dt="2021-06-23T21:25:31.917" v="26" actId="20577"/>
      <pc:docMkLst>
        <pc:docMk/>
      </pc:docMkLst>
      <pc:sldChg chg="modSp">
        <pc:chgData name="Ana Beatriz Oliveira de Macedo" userId="S::ra00297726@pucsp.edu.br::7f9d2bd7-96fe-4c99-b9b7-81fc1ac73c0c" providerId="AD" clId="Web-{6A9B216F-CA30-4826-8C24-6C9ACD88EADD}" dt="2021-06-23T21:25:31.917" v="26" actId="20577"/>
        <pc:sldMkLst>
          <pc:docMk/>
          <pc:sldMk cId="3989993133" sldId="308"/>
        </pc:sldMkLst>
        <pc:spChg chg="mod">
          <ac:chgData name="Ana Beatriz Oliveira de Macedo" userId="S::ra00297726@pucsp.edu.br::7f9d2bd7-96fe-4c99-b9b7-81fc1ac73c0c" providerId="AD" clId="Web-{6A9B216F-CA30-4826-8C24-6C9ACD88EADD}" dt="2021-06-23T21:25:31.917" v="26" actId="20577"/>
          <ac:spMkLst>
            <pc:docMk/>
            <pc:sldMk cId="3989993133" sldId="308"/>
            <ac:spMk id="6" creationId="{A7165EF0-CF97-4040-AEFB-E3EE5FCC1864}"/>
          </ac:spMkLst>
        </pc:spChg>
      </pc:sldChg>
    </pc:docChg>
  </pc:docChgLst>
  <pc:docChgLst>
    <pc:chgData name="Ana Beatriz Oliveira de Macedo" userId="S::ra00297726@pucsp.edu.br::7f9d2bd7-96fe-4c99-b9b7-81fc1ac73c0c" providerId="AD" clId="Web-{1096F28F-131F-4987-9582-15AB9A4B48FB}"/>
    <pc:docChg chg="modSld">
      <pc:chgData name="Ana Beatriz Oliveira de Macedo" userId="S::ra00297726@pucsp.edu.br::7f9d2bd7-96fe-4c99-b9b7-81fc1ac73c0c" providerId="AD" clId="Web-{1096F28F-131F-4987-9582-15AB9A4B48FB}" dt="2021-06-14T13:37:55.184" v="8" actId="1076"/>
      <pc:docMkLst>
        <pc:docMk/>
      </pc:docMkLst>
      <pc:sldChg chg="delSp modSp">
        <pc:chgData name="Ana Beatriz Oliveira de Macedo" userId="S::ra00297726@pucsp.edu.br::7f9d2bd7-96fe-4c99-b9b7-81fc1ac73c0c" providerId="AD" clId="Web-{1096F28F-131F-4987-9582-15AB9A4B48FB}" dt="2021-06-14T13:37:55.184" v="8" actId="1076"/>
        <pc:sldMkLst>
          <pc:docMk/>
          <pc:sldMk cId="1671243644" sldId="316"/>
        </pc:sldMkLst>
        <pc:spChg chg="del mod">
          <ac:chgData name="Ana Beatriz Oliveira de Macedo" userId="S::ra00297726@pucsp.edu.br::7f9d2bd7-96fe-4c99-b9b7-81fc1ac73c0c" providerId="AD" clId="Web-{1096F28F-131F-4987-9582-15AB9A4B48FB}" dt="2021-06-14T13:37:34.934" v="1"/>
          <ac:spMkLst>
            <pc:docMk/>
            <pc:sldMk cId="1671243644" sldId="316"/>
            <ac:spMk id="2" creationId="{2B2DC6E2-CDD4-4CBF-9AB6-24ACAB22BA5E}"/>
          </ac:spMkLst>
        </pc:spChg>
        <pc:spChg chg="del mod">
          <ac:chgData name="Ana Beatriz Oliveira de Macedo" userId="S::ra00297726@pucsp.edu.br::7f9d2bd7-96fe-4c99-b9b7-81fc1ac73c0c" providerId="AD" clId="Web-{1096F28F-131F-4987-9582-15AB9A4B48FB}" dt="2021-06-14T13:37:41.059" v="4"/>
          <ac:spMkLst>
            <pc:docMk/>
            <pc:sldMk cId="1671243644" sldId="316"/>
            <ac:spMk id="3" creationId="{007DC67E-7960-4D33-8A6F-AB5D181BAA7C}"/>
          </ac:spMkLst>
        </pc:spChg>
        <pc:spChg chg="del mod">
          <ac:chgData name="Ana Beatriz Oliveira de Macedo" userId="S::ra00297726@pucsp.edu.br::7f9d2bd7-96fe-4c99-b9b7-81fc1ac73c0c" providerId="AD" clId="Web-{1096F28F-131F-4987-9582-15AB9A4B48FB}" dt="2021-06-14T13:37:48.606" v="6"/>
          <ac:spMkLst>
            <pc:docMk/>
            <pc:sldMk cId="1671243644" sldId="316"/>
            <ac:spMk id="4" creationId="{A452D7D0-58B6-445A-BC46-8CE2F1EC0183}"/>
          </ac:spMkLst>
        </pc:spChg>
        <pc:picChg chg="mod">
          <ac:chgData name="Ana Beatriz Oliveira de Macedo" userId="S::ra00297726@pucsp.edu.br::7f9d2bd7-96fe-4c99-b9b7-81fc1ac73c0c" providerId="AD" clId="Web-{1096F28F-131F-4987-9582-15AB9A4B48FB}" dt="2021-06-14T13:37:55.184" v="8" actId="1076"/>
          <ac:picMkLst>
            <pc:docMk/>
            <pc:sldMk cId="1671243644" sldId="316"/>
            <ac:picMk id="5" creationId="{58E4FC07-E78E-4AB7-98F5-3E643C48D29A}"/>
          </ac:picMkLst>
        </pc:picChg>
      </pc:sldChg>
    </pc:docChg>
  </pc:docChgLst>
  <pc:docChgLst>
    <pc:chgData name="Ana Beatriz Oliveira de Macedo" userId="S::ra00297726@pucsp.edu.br::7f9d2bd7-96fe-4c99-b9b7-81fc1ac73c0c" providerId="AD" clId="Web-{B1A6E403-3286-4361-972C-D61A9EFFDEA6}"/>
    <pc:docChg chg="modSld sldOrd">
      <pc:chgData name="Ana Beatriz Oliveira de Macedo" userId="S::ra00297726@pucsp.edu.br::7f9d2bd7-96fe-4c99-b9b7-81fc1ac73c0c" providerId="AD" clId="Web-{B1A6E403-3286-4361-972C-D61A9EFFDEA6}" dt="2021-06-14T19:57:34.854" v="236" actId="1076"/>
      <pc:docMkLst>
        <pc:docMk/>
      </pc:docMkLst>
      <pc:sldChg chg="addSp delSp modSp ord">
        <pc:chgData name="Ana Beatriz Oliveira de Macedo" userId="S::ra00297726@pucsp.edu.br::7f9d2bd7-96fe-4c99-b9b7-81fc1ac73c0c" providerId="AD" clId="Web-{B1A6E403-3286-4361-972C-D61A9EFFDEA6}" dt="2021-06-14T19:54:39.599" v="234" actId="20577"/>
        <pc:sldMkLst>
          <pc:docMk/>
          <pc:sldMk cId="3989993133" sldId="308"/>
        </pc:sldMkLst>
        <pc:spChg chg="add mod">
          <ac:chgData name="Ana Beatriz Oliveira de Macedo" userId="S::ra00297726@pucsp.edu.br::7f9d2bd7-96fe-4c99-b9b7-81fc1ac73c0c" providerId="AD" clId="Web-{B1A6E403-3286-4361-972C-D61A9EFFDEA6}" dt="2021-06-14T19:54:39.599" v="234" actId="20577"/>
          <ac:spMkLst>
            <pc:docMk/>
            <pc:sldMk cId="3989993133" sldId="308"/>
            <ac:spMk id="6" creationId="{A7165EF0-CF97-4040-AEFB-E3EE5FCC1864}"/>
          </ac:spMkLst>
        </pc:spChg>
        <pc:picChg chg="mod">
          <ac:chgData name="Ana Beatriz Oliveira de Macedo" userId="S::ra00297726@pucsp.edu.br::7f9d2bd7-96fe-4c99-b9b7-81fc1ac73c0c" providerId="AD" clId="Web-{B1A6E403-3286-4361-972C-D61A9EFFDEA6}" dt="2021-06-14T19:50:02.935" v="2" actId="1076"/>
          <ac:picMkLst>
            <pc:docMk/>
            <pc:sldMk cId="3989993133" sldId="308"/>
            <ac:picMk id="4" creationId="{B100C3B1-030D-41BC-93EC-11AC935C8382}"/>
          </ac:picMkLst>
        </pc:picChg>
        <pc:picChg chg="del mod">
          <ac:chgData name="Ana Beatriz Oliveira de Macedo" userId="S::ra00297726@pucsp.edu.br::7f9d2bd7-96fe-4c99-b9b7-81fc1ac73c0c" providerId="AD" clId="Web-{B1A6E403-3286-4361-972C-D61A9EFFDEA6}" dt="2021-06-14T19:49:57.544" v="1"/>
          <ac:picMkLst>
            <pc:docMk/>
            <pc:sldMk cId="3989993133" sldId="308"/>
            <ac:picMk id="5" creationId="{5F157ADE-DFB5-4F30-A233-0BEF467F8C44}"/>
          </ac:picMkLst>
        </pc:picChg>
        <pc:picChg chg="mod">
          <ac:chgData name="Ana Beatriz Oliveira de Macedo" userId="S::ra00297726@pucsp.edu.br::7f9d2bd7-96fe-4c99-b9b7-81fc1ac73c0c" providerId="AD" clId="Web-{B1A6E403-3286-4361-972C-D61A9EFFDEA6}" dt="2021-06-14T19:50:04.920" v="3" actId="1076"/>
          <ac:picMkLst>
            <pc:docMk/>
            <pc:sldMk cId="3989993133" sldId="308"/>
            <ac:picMk id="9" creationId="{C4556097-276A-45E3-90FC-39DBD0D6FB5E}"/>
          </ac:picMkLst>
        </pc:picChg>
        <pc:picChg chg="mod">
          <ac:chgData name="Ana Beatriz Oliveira de Macedo" userId="S::ra00297726@pucsp.edu.br::7f9d2bd7-96fe-4c99-b9b7-81fc1ac73c0c" providerId="AD" clId="Web-{B1A6E403-3286-4361-972C-D61A9EFFDEA6}" dt="2021-06-14T19:50:07.685" v="4" actId="1076"/>
          <ac:picMkLst>
            <pc:docMk/>
            <pc:sldMk cId="3989993133" sldId="308"/>
            <ac:picMk id="58" creationId="{3E816771-887A-4818-8508-068B08716DA5}"/>
          </ac:picMkLst>
        </pc:picChg>
      </pc:sldChg>
      <pc:sldChg chg="delSp modSp">
        <pc:chgData name="Ana Beatriz Oliveira de Macedo" userId="S::ra00297726@pucsp.edu.br::7f9d2bd7-96fe-4c99-b9b7-81fc1ac73c0c" providerId="AD" clId="Web-{B1A6E403-3286-4361-972C-D61A9EFFDEA6}" dt="2021-06-14T19:57:34.854" v="236" actId="1076"/>
        <pc:sldMkLst>
          <pc:docMk/>
          <pc:sldMk cId="3822386951" sldId="310"/>
        </pc:sldMkLst>
        <pc:picChg chg="del">
          <ac:chgData name="Ana Beatriz Oliveira de Macedo" userId="S::ra00297726@pucsp.edu.br::7f9d2bd7-96fe-4c99-b9b7-81fc1ac73c0c" providerId="AD" clId="Web-{B1A6E403-3286-4361-972C-D61A9EFFDEA6}" dt="2021-06-14T19:57:33.526" v="235"/>
          <ac:picMkLst>
            <pc:docMk/>
            <pc:sldMk cId="3822386951" sldId="310"/>
            <ac:picMk id="4" creationId="{81FE008E-8848-4A70-B891-1937740C1B8F}"/>
          </ac:picMkLst>
        </pc:picChg>
        <pc:picChg chg="mod">
          <ac:chgData name="Ana Beatriz Oliveira de Macedo" userId="S::ra00297726@pucsp.edu.br::7f9d2bd7-96fe-4c99-b9b7-81fc1ac73c0c" providerId="AD" clId="Web-{B1A6E403-3286-4361-972C-D61A9EFFDEA6}" dt="2021-06-14T19:57:34.854" v="236" actId="1076"/>
          <ac:picMkLst>
            <pc:docMk/>
            <pc:sldMk cId="3822386951" sldId="310"/>
            <ac:picMk id="6" creationId="{7ADA618A-7208-4DCA-9114-BF3181A76EDA}"/>
          </ac:picMkLst>
        </pc:picChg>
      </pc:sldChg>
    </pc:docChg>
  </pc:docChgLst>
  <pc:docChgLst>
    <pc:chgData name="Bruna Bellini Faria" userId="3ad4039a-a55d-4371-87ee-8456d6fb597d" providerId="ADAL" clId="{28E8FFC9-0ADE-4040-9AA3-393692F309E0}"/>
    <pc:docChg chg="undo custSel addSld delSld modSld sldOrd modMainMaster modNotesMaster">
      <pc:chgData name="Bruna Bellini Faria" userId="3ad4039a-a55d-4371-87ee-8456d6fb597d" providerId="ADAL" clId="{28E8FFC9-0ADE-4040-9AA3-393692F309E0}" dt="2021-06-28T13:08:04.324" v="6864" actId="1038"/>
      <pc:docMkLst>
        <pc:docMk/>
      </pc:docMkLst>
      <pc:sldChg chg="modSp mod modNotes">
        <pc:chgData name="Bruna Bellini Faria" userId="3ad4039a-a55d-4371-87ee-8456d6fb597d" providerId="ADAL" clId="{28E8FFC9-0ADE-4040-9AA3-393692F309E0}" dt="2021-06-25T20:31:21.615" v="6410"/>
        <pc:sldMkLst>
          <pc:docMk/>
          <pc:sldMk cId="0" sldId="256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3" creationId="{86D6913C-5DCE-4C73-9182-0C5549B7C59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4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4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4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4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4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5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5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5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5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5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5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5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5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6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6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6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6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6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6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6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6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6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7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7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7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7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7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7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7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7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7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8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8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8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8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8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8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8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8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8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8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9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9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9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9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9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9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9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9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9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79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0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0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0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0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0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0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0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0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0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0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1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1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1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1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1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1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1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1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1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1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2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2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2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2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2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2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2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2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2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2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3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3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3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3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3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3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56"/>
            <ac:spMk id="1836" creationId="{00000000-0000-0000-0000-000000000000}"/>
          </ac:spMkLst>
        </pc:s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56"/>
            <ac:grpSpMk id="1746" creationId="{00000000-0000-0000-0000-000000000000}"/>
          </ac:grpSpMkLst>
        </pc:gr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56"/>
            <ac:grpSpMk id="1755" creationId="{00000000-0000-0000-0000-000000000000}"/>
          </ac:grpSpMkLst>
        </pc:gr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56"/>
            <ac:grpSpMk id="1759" creationId="{00000000-0000-0000-0000-000000000000}"/>
          </ac:grpSpMkLst>
        </pc:gr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56"/>
            <ac:grpSpMk id="1763" creationId="{00000000-0000-0000-0000-000000000000}"/>
          </ac:grpSpMkLst>
        </pc:gr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56"/>
            <ac:grpSpMk id="1774" creationId="{00000000-0000-0000-0000-000000000000}"/>
          </ac:grpSpMkLst>
        </pc:grpChg>
      </pc:sldChg>
      <pc:sldChg chg="addSp delSp modSp mod">
        <pc:chgData name="Bruna Bellini Faria" userId="3ad4039a-a55d-4371-87ee-8456d6fb597d" providerId="ADAL" clId="{28E8FFC9-0ADE-4040-9AA3-393692F309E0}" dt="2021-06-04T14:19:40.325" v="1543" actId="1076"/>
        <pc:sldMkLst>
          <pc:docMk/>
          <pc:sldMk cId="0" sldId="258"/>
        </pc:sldMkLst>
        <pc:spChg chg="add mod">
          <ac:chgData name="Bruna Bellini Faria" userId="3ad4039a-a55d-4371-87ee-8456d6fb597d" providerId="ADAL" clId="{28E8FFC9-0ADE-4040-9AA3-393692F309E0}" dt="2021-06-04T14:19:20.999" v="1540" actId="1076"/>
          <ac:spMkLst>
            <pc:docMk/>
            <pc:sldMk cId="0" sldId="258"/>
            <ac:spMk id="6" creationId="{AF8E8477-80D2-49DF-A7A4-662E3997427B}"/>
          </ac:spMkLst>
        </pc:spChg>
        <pc:spChg chg="mod">
          <ac:chgData name="Bruna Bellini Faria" userId="3ad4039a-a55d-4371-87ee-8456d6fb597d" providerId="ADAL" clId="{28E8FFC9-0ADE-4040-9AA3-393692F309E0}" dt="2021-06-04T14:19:33.040" v="1542" actId="14100"/>
          <ac:spMkLst>
            <pc:docMk/>
            <pc:sldMk cId="0" sldId="258"/>
            <ac:spMk id="184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04T14:19:33.040" v="1542" actId="14100"/>
          <ac:spMkLst>
            <pc:docMk/>
            <pc:sldMk cId="0" sldId="258"/>
            <ac:spMk id="184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04T14:19:33.040" v="1542" actId="14100"/>
          <ac:spMkLst>
            <pc:docMk/>
            <pc:sldMk cId="0" sldId="258"/>
            <ac:spMk id="185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04T14:19:33.040" v="1542" actId="14100"/>
          <ac:spMkLst>
            <pc:docMk/>
            <pc:sldMk cId="0" sldId="258"/>
            <ac:spMk id="185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04T14:19:33.040" v="1542" actId="14100"/>
          <ac:spMkLst>
            <pc:docMk/>
            <pc:sldMk cId="0" sldId="258"/>
            <ac:spMk id="185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04T14:19:33.040" v="1542" actId="14100"/>
          <ac:spMkLst>
            <pc:docMk/>
            <pc:sldMk cId="0" sldId="258"/>
            <ac:spMk id="185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04T14:19:33.040" v="1542" actId="14100"/>
          <ac:spMkLst>
            <pc:docMk/>
            <pc:sldMk cId="0" sldId="258"/>
            <ac:spMk id="185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04T14:19:33.040" v="1542" actId="14100"/>
          <ac:spMkLst>
            <pc:docMk/>
            <pc:sldMk cId="0" sldId="258"/>
            <ac:spMk id="1862" creationId="{00000000-0000-0000-0000-000000000000}"/>
          </ac:spMkLst>
        </pc:spChg>
        <pc:picChg chg="del">
          <ac:chgData name="Bruna Bellini Faria" userId="3ad4039a-a55d-4371-87ee-8456d6fb597d" providerId="ADAL" clId="{28E8FFC9-0ADE-4040-9AA3-393692F309E0}" dt="2021-06-03T20:53:01.619" v="5" actId="478"/>
          <ac:picMkLst>
            <pc:docMk/>
            <pc:sldMk cId="0" sldId="258"/>
            <ac:picMk id="3" creationId="{61FE49AB-5D1D-7244-9AA1-453EED89CE7E}"/>
          </ac:picMkLst>
        </pc:picChg>
        <pc:picChg chg="add mod">
          <ac:chgData name="Bruna Bellini Faria" userId="3ad4039a-a55d-4371-87ee-8456d6fb597d" providerId="ADAL" clId="{28E8FFC9-0ADE-4040-9AA3-393692F309E0}" dt="2021-06-04T14:19:33.040" v="1542" actId="14100"/>
          <ac:picMkLst>
            <pc:docMk/>
            <pc:sldMk cId="0" sldId="258"/>
            <ac:picMk id="4" creationId="{AA6329CC-FC84-48F8-BE9C-C6CE6A1CCE2F}"/>
          </ac:picMkLst>
        </pc:picChg>
        <pc:picChg chg="mod">
          <ac:chgData name="Bruna Bellini Faria" userId="3ad4039a-a55d-4371-87ee-8456d6fb597d" providerId="ADAL" clId="{28E8FFC9-0ADE-4040-9AA3-393692F309E0}" dt="2021-06-04T14:19:40.325" v="1543" actId="1076"/>
          <ac:picMkLst>
            <pc:docMk/>
            <pc:sldMk cId="0" sldId="258"/>
            <ac:picMk id="5" creationId="{D1CCF2E4-E9BE-824E-AE27-1333521456CB}"/>
          </ac:picMkLst>
        </pc:picChg>
        <pc:picChg chg="mod">
          <ac:chgData name="Bruna Bellini Faria" userId="3ad4039a-a55d-4371-87ee-8456d6fb597d" providerId="ADAL" clId="{28E8FFC9-0ADE-4040-9AA3-393692F309E0}" dt="2021-06-04T14:19:33.040" v="1542" actId="14100"/>
          <ac:picMkLst>
            <pc:docMk/>
            <pc:sldMk cId="0" sldId="258"/>
            <ac:picMk id="7" creationId="{6E403777-F30D-654B-8393-137F783B24D8}"/>
          </ac:picMkLst>
        </pc:picChg>
        <pc:picChg chg="mod">
          <ac:chgData name="Bruna Bellini Faria" userId="3ad4039a-a55d-4371-87ee-8456d6fb597d" providerId="ADAL" clId="{28E8FFC9-0ADE-4040-9AA3-393692F309E0}" dt="2021-06-04T14:19:33.040" v="1542" actId="14100"/>
          <ac:picMkLst>
            <pc:docMk/>
            <pc:sldMk cId="0" sldId="258"/>
            <ac:picMk id="9" creationId="{F25B6DD9-8403-5149-B5C2-85BAB8685B97}"/>
          </ac:picMkLst>
        </pc:picChg>
      </pc:sldChg>
      <pc:sldChg chg="addSp delSp modSp mod modNotes">
        <pc:chgData name="Bruna Bellini Faria" userId="3ad4039a-a55d-4371-87ee-8456d6fb597d" providerId="ADAL" clId="{28E8FFC9-0ADE-4040-9AA3-393692F309E0}" dt="2021-06-25T20:31:21.615" v="6410"/>
        <pc:sldMkLst>
          <pc:docMk/>
          <pc:sldMk cId="0" sldId="262"/>
        </pc:sldMkLst>
        <pc:spChg chg="add del mod">
          <ac:chgData name="Bruna Bellini Faria" userId="3ad4039a-a55d-4371-87ee-8456d6fb597d" providerId="ADAL" clId="{28E8FFC9-0ADE-4040-9AA3-393692F309E0}" dt="2021-06-14T20:02:50.075" v="1806" actId="478"/>
          <ac:spMkLst>
            <pc:docMk/>
            <pc:sldMk cId="0" sldId="262"/>
            <ac:spMk id="3" creationId="{1D97DC30-069B-491C-A437-5250ECF8E5F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8" creationId="{DC547BCE-22BB-4E44-9380-9C7C248B0F7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9" creationId="{F6FA6D08-BA0F-442D-B0C9-A9E5DCCA167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0" creationId="{8482344B-B860-42E3-A04F-D22CE47CED3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1" creationId="{CD162474-9C2D-455B-90E1-FCDFC90520F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2" creationId="{66DAFB1D-F777-453F-9DDB-C621D8BF812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3" creationId="{25C92EDA-7591-4F93-9E29-A606569022D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4" creationId="{D5668CFB-E332-4B56-A333-914A86B3EC2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5" creationId="{943D5FE6-92C1-4A34-8D9B-EA694294B54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6" creationId="{96F48578-6DB8-4EA3-8E59-9879E9369A9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7" creationId="{A343B25C-01E1-4A8F-93D2-C18CCE0834B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8" creationId="{FEB5A5AF-38EA-485C-A61F-007709636EF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9" creationId="{EADA101E-4C71-4439-B93A-49EF0D2F74F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20" creationId="{6300DF5C-E1BF-4CE0-BA3B-7300419BB04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21" creationId="{6633F64C-826C-451B-9610-E96992F2BBD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22" creationId="{697EA5D0-B4F3-436A-8E9F-1B48CBA537D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23" creationId="{170B1EC2-D631-40F6-B9B0-489B7AEA2FC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24" creationId="{3E9E71C4-F8BF-45E9-BB68-3DD0446E7AC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25" creationId="{419C7939-DB1A-4FEB-AEA2-238984D05EA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26" creationId="{77E463A9-E2E2-44BD-A028-28C2038BD77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27" creationId="{4A3EE11B-C4C2-44D6-B287-08919ADB24F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28" creationId="{5CB122EC-1997-4C12-9E17-2205C631EE8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29" creationId="{ECFB1AE0-4431-45CD-9BE0-CFE09454E8B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30" creationId="{A23E082A-D48E-4271-85F9-EE42072B3A9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31" creationId="{37C9639A-F823-40D0-A514-3AE220A3CCD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32" creationId="{BC0E5B12-5972-4263-9949-D2DA63B2E5E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33" creationId="{975FFD7A-7FB0-491A-9D44-C560C9A5530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34" creationId="{CDF8F277-C8BD-4F38-B01D-88BFEFD8AEC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35" creationId="{B84F117A-66E1-4728-A7A1-BF069B1409C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36" creationId="{D4459DA5-43A5-41DB-9C70-D968F506FAF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37" creationId="{C75601B3-96F7-4560-ADD0-8D24D8F656B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38" creationId="{C79ADBD6-249E-44FD-988B-887E7AB3072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39" creationId="{3FB0C7B6-180C-45AB-968C-9FC14D4963C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40" creationId="{2E2669E0-CE13-4125-A39E-AAE27E2673F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41" creationId="{2C1C2843-9867-426B-9333-621EC3E8A3B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42" creationId="{8DBB6F6D-4B09-4915-B01F-5F421270D49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43" creationId="{923FA8CF-307F-4F4A-9561-44E695F0439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44" creationId="{7AC19BEA-9BE3-457A-8D97-DD64644814E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45" creationId="{E1667087-A392-441A-81AD-F3323696CF2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46" creationId="{EF3C5C43-4904-4D17-B383-4624F57B191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47" creationId="{934A9713-F883-426E-99B0-CDF7CA71D6C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48" creationId="{8ADB1C40-8BF9-48E2-B525-D0CD68C00FA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49" creationId="{4FAE4D39-6735-4F44-9858-B84BAC0A80C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50" creationId="{64F74349-365D-43F0-B76A-CC3CE0210B3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51" creationId="{140D3804-7C9E-4719-B26B-A3694E3E875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52" creationId="{837A5704-A229-495A-9378-8B9C6A73665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53" creationId="{478B4E8A-8D20-4585-A8FD-34B2F86B0FA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54" creationId="{06B18C0D-3C23-4C3B-9F9F-24B629518DF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55" creationId="{A016DFF2-322F-404B-AC8E-D9FE8566920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56" creationId="{FC9B5F49-7931-4974-82D3-98F59861D6F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57" creationId="{C03D28B5-4437-45A1-8C80-3A7BB050345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58" creationId="{F46DB9B3-27AE-43D0-B29C-3761971307C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59" creationId="{BC3FC3F6-77FD-4251-ABAE-0C5BF5BB4D0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60" creationId="{11725090-8C9E-4EEB-83E0-E56582445D1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61" creationId="{3F66A0C2-5BDF-465F-9D98-1CBC3CA1ADC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62" creationId="{1FBBE296-F0FE-4B55-B5F8-C14890403EC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63" creationId="{BCAA2E5E-07E6-4D2F-84F7-650A9DA261C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64" creationId="{C8AF8222-80C7-4AC6-A0B7-42E1913083A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65" creationId="{173CB5C3-DE71-43C3-97F7-7E5E763BA56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66" creationId="{42E9609D-DD2F-4413-AAF2-0723D4015C6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67" creationId="{2E9C71AA-6934-4D8A-957D-F64B0D33560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68" creationId="{1C88BCA1-133A-49FB-8507-89B712DA86C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69" creationId="{33B20CF6-6008-4A3F-8EA5-9A643B4D94C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70" creationId="{C3EA2BCB-A309-40E4-9763-C5B9DE95143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71" creationId="{1CE9058A-913F-4199-A55E-7480FF0274F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72" creationId="{3D2E3D65-76AF-4617-A748-ECC13DD70D3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73" creationId="{C7AAE8C1-EB09-41B8-AB64-3233ED11D2C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74" creationId="{2BF0AE32-65B6-437C-8E65-A5E1BF7FBD6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75" creationId="{3AE52366-810F-4C5A-B5B3-242B6BBB447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76" creationId="{AF41E7BA-C44E-4CBB-B7B9-E57937ED7C7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77" creationId="{83D766AC-A572-4B7A-ABC2-5613B66242F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78" creationId="{0B23B4A6-9942-4234-AB83-BC7A52D19CF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79" creationId="{13880294-9719-41C2-845B-7544406A752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80" creationId="{7FD21B17-4886-4650-BB3F-2CCF96AC06E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81" creationId="{DC14736A-E578-42AE-BAF2-124A7FA0C48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82" creationId="{A46C92FE-57D0-4152-86EC-A0DBD69B970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83" creationId="{654692CE-46A0-4EE1-BBEE-B3C7989497B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84" creationId="{82AEE6F5-0294-4B8D-99F8-A0028B362B1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85" creationId="{419E0391-2498-4DFD-8AC8-BDF9CE917AA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86" creationId="{06B3F01A-3896-4CB2-8F2E-A3992F57DCC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87" creationId="{ECA42F62-215B-4267-9A5A-067AF41FB2C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88" creationId="{089D8F2B-7C33-4A79-B66D-C3B7D9911A5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89" creationId="{944CF829-1E13-4CA7-9DC8-D1F70147140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90" creationId="{989B59CD-EA94-4526-824D-5F0E4C2D275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91" creationId="{5AC8CC03-0CA1-4891-830E-C363288D9A9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92" creationId="{E95173CD-CB3C-4BE4-A275-CE483B8C1EA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93" creationId="{E9758376-AC20-42F9-A951-B434D2808A6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94" creationId="{A2BBDAC6-E1C5-4668-83D3-DD879B3F671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95" creationId="{189B704A-BB60-4A40-9A88-3A384BE2AC4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96" creationId="{124352E2-C78F-473A-8F81-1BFA7810DA7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97" creationId="{9D9388B7-6715-4151-81CF-E282E8F40CA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98" creationId="{8C1F1470-9621-49AF-A45B-9025005342B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99" creationId="{707482DE-103F-4C45-BCC2-39787A917B9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00" creationId="{BA4A1ED7-91B9-4088-8D13-EF682A7A3E8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01" creationId="{DC776599-E39E-4E3D-8B6D-C40821C36F2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02" creationId="{0B343A44-99FE-47E8-85AC-4E4FA8CA601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03" creationId="{D8D614DF-8002-4E69-9708-F466447193F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04" creationId="{84381E2A-4F46-40DB-9603-C46A8D328FF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05" creationId="{1D0A2037-F006-40F5-9374-98AA59F609F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06" creationId="{FB63E28D-FA8D-4C75-8595-7A961F2469B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07" creationId="{C85C44A0-C36D-4675-943B-73203FFD218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08" creationId="{A4738FE4-982E-4C57-8C85-E0F5A1F6FD6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09" creationId="{582C5852-B261-4489-9CFC-E8FA6588515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10" creationId="{083788E1-E3EF-4BE1-9630-AA6E2472118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11" creationId="{8C6BE8EA-052B-4FD6-BEA1-F6BC0EA7F01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12" creationId="{967EA1CF-E1F8-4791-AFF8-B46C66E6FAF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13" creationId="{57AE2389-7C99-4A79-90A4-93B47DC26C2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14" creationId="{B72F1672-3EB6-418E-B880-2310636C86C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15" creationId="{B69E3ACD-EDF9-4F69-BE00-144E08559AB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16" creationId="{6A47549B-8369-462C-8787-D56B56E088A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17" creationId="{6D61DE54-05A8-4266-BE5E-CBFC2F7332B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18" creationId="{0DBF4862-8D20-4416-9027-10873B32F9A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19" creationId="{064FC67C-AFE8-4972-A656-85C05274DEF4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31" creationId="{68338DA1-D513-4CAE-B6B8-7DC172DF12DE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32" creationId="{185D8235-C5F5-422B-96B2-E8980C86F43C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133" creationId="{1E7EC927-F811-48C9-A002-46B1AF2FEA3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2"/>
            <ac:spMk id="2146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14T20:02:48.380" v="1805" actId="478"/>
          <ac:spMkLst>
            <pc:docMk/>
            <pc:sldMk cId="0" sldId="262"/>
            <ac:spMk id="2147" creationId="{00000000-0000-0000-0000-000000000000}"/>
          </ac:spMkLst>
        </pc:spChg>
        <pc:grpChg chg="add 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62"/>
            <ac:grpSpMk id="7" creationId="{8B13C278-2AC7-4595-B353-78E5D9B366C0}"/>
          </ac:grpSpMkLst>
        </pc:grpChg>
        <pc:grpChg chg="del">
          <ac:chgData name="Bruna Bellini Faria" userId="3ad4039a-a55d-4371-87ee-8456d6fb597d" providerId="ADAL" clId="{28E8FFC9-0ADE-4040-9AA3-393692F309E0}" dt="2021-06-14T20:03:54.372" v="1888" actId="478"/>
          <ac:grpSpMkLst>
            <pc:docMk/>
            <pc:sldMk cId="0" sldId="262"/>
            <ac:grpSpMk id="18" creationId="{86C0D897-D8D7-A74A-923D-9385A650FCB5}"/>
          </ac:grpSpMkLst>
        </pc:grpChg>
        <pc:picChg chg="add del mod">
          <ac:chgData name="Bruna Bellini Faria" userId="3ad4039a-a55d-4371-87ee-8456d6fb597d" providerId="ADAL" clId="{28E8FFC9-0ADE-4040-9AA3-393692F309E0}" dt="2021-06-19T21:01:49.444" v="5771" actId="478"/>
          <ac:picMkLst>
            <pc:docMk/>
            <pc:sldMk cId="0" sldId="262"/>
            <ac:picMk id="4" creationId="{EEB1CB03-3BB0-4B25-AC23-7679F36E6532}"/>
          </ac:picMkLst>
        </pc:picChg>
      </pc:sldChg>
      <pc:sldChg chg="addSp modSp mod modNotes">
        <pc:chgData name="Bruna Bellini Faria" userId="3ad4039a-a55d-4371-87ee-8456d6fb597d" providerId="ADAL" clId="{28E8FFC9-0ADE-4040-9AA3-393692F309E0}" dt="2021-06-25T20:31:21.615" v="6410"/>
        <pc:sldMkLst>
          <pc:docMk/>
          <pc:sldMk cId="0" sldId="265"/>
        </pc:sldMkLst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" creationId="{00D34E21-C710-4544-88BC-121D07E377CF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3" creationId="{C4AA155D-FD11-4F62-84F3-9467CB1CD6C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7" creationId="{C589B720-0B17-45FB-B1DB-2158FDF4E33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11" creationId="{38FFFDE0-5595-4FD3-9F03-3290710B669E}"/>
          </ac:spMkLst>
        </pc:spChg>
        <pc:spChg chg="mod">
          <ac:chgData name="Bruna Bellini Faria" userId="3ad4039a-a55d-4371-87ee-8456d6fb597d" providerId="ADAL" clId="{28E8FFC9-0ADE-4040-9AA3-393692F309E0}" dt="2021-06-04T14:17:03.101" v="1480" actId="1076"/>
          <ac:spMkLst>
            <pc:docMk/>
            <pc:sldMk cId="0" sldId="265"/>
            <ac:spMk id="92" creationId="{E1C280C5-ED9B-184C-9510-07F3EE048E1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94" creationId="{E51908F3-C878-463B-A352-F44C7107CEB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95" creationId="{3FC70BEE-5069-460B-8611-DC3E1A0C90B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4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5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5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5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5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5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5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5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5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5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6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6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6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6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6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6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6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6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6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6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7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7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7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7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7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7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7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7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7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7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8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8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8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8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8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8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8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8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8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8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9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9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9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9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9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9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9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9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9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29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0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0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0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0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0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0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0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0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0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0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1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1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1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1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1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1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1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1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1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1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2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2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2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2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2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2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2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2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2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3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3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5"/>
            <ac:spMk id="2333" creationId="{00000000-0000-0000-0000-000000000000}"/>
          </ac:spMkLst>
        </pc:s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65"/>
            <ac:grpSpMk id="2249" creationId="{00000000-0000-0000-0000-000000000000}"/>
          </ac:grpSpMkLst>
        </pc:gr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65"/>
            <ac:grpSpMk id="2251" creationId="{00000000-0000-0000-0000-000000000000}"/>
          </ac:grpSpMkLst>
        </pc:grpChg>
        <pc:picChg chg="mod">
          <ac:chgData name="Bruna Bellini Faria" userId="3ad4039a-a55d-4371-87ee-8456d6fb597d" providerId="ADAL" clId="{28E8FFC9-0ADE-4040-9AA3-393692F309E0}" dt="2021-06-04T14:17:03.101" v="1480" actId="1076"/>
          <ac:picMkLst>
            <pc:docMk/>
            <pc:sldMk cId="0" sldId="265"/>
            <ac:picMk id="91" creationId="{1BC8F3F5-EB08-6D49-9462-E7620218D47C}"/>
          </ac:picMkLst>
        </pc:picChg>
        <pc:cxnChg chg="mod">
          <ac:chgData name="Bruna Bellini Faria" userId="3ad4039a-a55d-4371-87ee-8456d6fb597d" providerId="ADAL" clId="{28E8FFC9-0ADE-4040-9AA3-393692F309E0}" dt="2021-06-25T20:31:21.615" v="6410"/>
          <ac:cxnSpMkLst>
            <pc:docMk/>
            <pc:sldMk cId="0" sldId="265"/>
            <ac:cxnSpMk id="2334" creationId="{00000000-0000-0000-0000-000000000000}"/>
          </ac:cxnSpMkLst>
        </pc:cxnChg>
        <pc:cxnChg chg="mod">
          <ac:chgData name="Bruna Bellini Faria" userId="3ad4039a-a55d-4371-87ee-8456d6fb597d" providerId="ADAL" clId="{28E8FFC9-0ADE-4040-9AA3-393692F309E0}" dt="2021-06-25T20:31:21.615" v="6410"/>
          <ac:cxnSpMkLst>
            <pc:docMk/>
            <pc:sldMk cId="0" sldId="265"/>
            <ac:cxnSpMk id="2335" creationId="{00000000-0000-0000-0000-000000000000}"/>
          </ac:cxnSpMkLst>
        </pc:cxnChg>
        <pc:cxnChg chg="mod">
          <ac:chgData name="Bruna Bellini Faria" userId="3ad4039a-a55d-4371-87ee-8456d6fb597d" providerId="ADAL" clId="{28E8FFC9-0ADE-4040-9AA3-393692F309E0}" dt="2021-06-25T20:31:21.615" v="6410"/>
          <ac:cxnSpMkLst>
            <pc:docMk/>
            <pc:sldMk cId="0" sldId="265"/>
            <ac:cxnSpMk id="2336" creationId="{00000000-0000-0000-0000-000000000000}"/>
          </ac:cxnSpMkLst>
        </pc:cxnChg>
      </pc:sldChg>
      <pc:sldChg chg="addSp modSp mod modNotes">
        <pc:chgData name="Bruna Bellini Faria" userId="3ad4039a-a55d-4371-87ee-8456d6fb597d" providerId="ADAL" clId="{28E8FFC9-0ADE-4040-9AA3-393692F309E0}" dt="2021-06-25T20:31:21.615" v="6410"/>
        <pc:sldMkLst>
          <pc:docMk/>
          <pc:sldMk cId="0" sldId="268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6" creationId="{09B5A14C-32C2-4625-9D43-9F3BDE429243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7" creationId="{F5DC7B05-ED28-41CA-8BE8-B10BEEB5AD4C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8" creationId="{49F62001-FBB4-4C3A-A202-CD30797F0613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19" creationId="{023F7D03-845E-488C-B617-6CC30F2D08F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8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8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8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8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8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8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8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9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9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9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9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68"/>
            <ac:spMk id="2494" creationId="{00000000-0000-0000-0000-000000000000}"/>
          </ac:spMkLst>
        </pc:spChg>
        <pc:picChg chg="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0" sldId="268"/>
            <ac:picMk id="2" creationId="{F6F47AD4-168B-4107-99BB-032A0EA2EBC0}"/>
          </ac:picMkLst>
        </pc:picChg>
        <pc:picChg chg="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0" sldId="268"/>
            <ac:picMk id="3" creationId="{90620BFC-86C0-45AD-9304-74B03E43A9DE}"/>
          </ac:picMkLst>
        </pc:picChg>
        <pc:picChg chg="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0" sldId="268"/>
            <ac:picMk id="4" creationId="{0786B7B7-44DD-4D0E-BFE1-C9A794D96E3E}"/>
          </ac:picMkLst>
        </pc:picChg>
        <pc:picChg chg="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0" sldId="268"/>
            <ac:picMk id="5" creationId="{9AC3FCAC-E1CB-4430-AB7C-3262F22ED6EF}"/>
          </ac:picMkLst>
        </pc:picChg>
      </pc:sldChg>
      <pc:sldChg chg="addSp modSp mod modNotes">
        <pc:chgData name="Bruna Bellini Faria" userId="3ad4039a-a55d-4371-87ee-8456d6fb597d" providerId="ADAL" clId="{28E8FFC9-0ADE-4040-9AA3-393692F309E0}" dt="2021-06-25T20:31:21.615" v="6410"/>
        <pc:sldMkLst>
          <pc:docMk/>
          <pc:sldMk cId="0" sldId="270"/>
        </pc:sldMkLst>
        <pc:spChg chg="add mod">
          <ac:chgData name="Bruna Bellini Faria" userId="3ad4039a-a55d-4371-87ee-8456d6fb597d" providerId="ADAL" clId="{28E8FFC9-0ADE-4040-9AA3-393692F309E0}" dt="2021-06-04T14:18:08.025" v="1498" actId="208"/>
          <ac:spMkLst>
            <pc:docMk/>
            <pc:sldMk cId="0" sldId="270"/>
            <ac:spMk id="2" creationId="{DA958667-9C76-4320-A8B5-E1F616E8DF5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4" creationId="{B78ABFCB-D407-45D2-A95B-4F89285B6C4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5" creationId="{9040862A-A21E-46FB-971C-D8FF477C548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11" creationId="{D945498A-02B3-734D-AAC5-BF466DEED63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12" creationId="{39A640D5-B0D8-FE44-BF98-57356E332B2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13" creationId="{B8B3B414-7895-FF40-92D0-80FC9AABB19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14" creationId="{C414F2E9-A5B3-8441-9CD2-3EF24323B35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15" creationId="{0FEF0395-CE78-AE45-8913-AD69E157A9D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16" creationId="{6C8CB5A5-F9A8-424A-8084-B46D4CD2BC2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17" creationId="{085DD8A2-893F-2D45-9D10-21EAADF8230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18" creationId="{87FA9B8E-A9C0-424D-833A-1D69BC6D867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19" creationId="{74190852-3FBF-8443-B8AB-9DFF5927E0F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20" creationId="{5B6B1BC7-A5F1-2543-9104-C5270CC3A9A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21" creationId="{608E8267-8F27-1D4A-971B-DA378201682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22" creationId="{A0342A7C-12E3-EB4C-85F7-719E443529D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23" creationId="{0C18FEE5-0770-6D4E-8C3E-8F85F67F726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24" creationId="{41CFDC26-BF2A-3B4D-B453-A07DDF1AA3A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25" creationId="{996A35F2-F535-8749-BA82-9C881BDD1FF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26" creationId="{EF9D0ABB-57E4-034C-A4E9-C36A8236D77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27" creationId="{6BEA91A2-BCBF-674E-BB84-EC2F90A6B1E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28" creationId="{81F235DD-F457-CF4E-A054-89F6B4B4586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29" creationId="{DB1A9E1D-6211-9241-BFCC-A34F659D5A8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30" creationId="{1D30E384-5E65-3843-8DC3-DF3B85DF013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31" creationId="{C54A77C9-B991-3E43-8118-71796AA24E9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32" creationId="{E6FC8415-F74E-0140-A1D6-C685F4FF7D2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33" creationId="{EB9BE0E1-B798-464B-B327-7C08BCC8E49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34" creationId="{4358031B-66EA-5142-9C3B-B4CBB2AA529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35" creationId="{75C40256-1A22-8E4A-B2DB-B53CAE184C6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36" creationId="{1585F704-54CE-7F40-AAEB-F8940FEC607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37" creationId="{00087998-EAA2-F542-BFB2-53D24A8B701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38" creationId="{78892F34-362C-F146-8E43-0DA6B42E18B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39" creationId="{537BA07A-06C3-5543-ABD5-C9344A5B423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40" creationId="{21895D6C-2C43-3C4C-93CA-06FBDE95421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41" creationId="{97EEDD2B-FD66-2B46-BCC7-70A8A821EBE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42" creationId="{AB9656D0-2A11-3141-A423-4662CD43E3D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43" creationId="{BDA5E075-901B-8640-9826-6090792729C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44" creationId="{DBE6BB85-0B5E-A547-B9AB-47DF3E4D821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45" creationId="{C18E7E87-8A9E-BA4F-977E-3563136B58D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46" creationId="{2635524F-0AC2-F646-979B-F9A0C9FB7FB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47" creationId="{DDED773E-E781-9547-B15C-84EA38BF767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48" creationId="{7224191D-9BD0-3F49-B0A2-64C959B0F09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49" creationId="{A4EE8889-D9ED-314D-B84B-6ECB59AA1F4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50" creationId="{73ACA7BE-F571-444E-9A81-B110F206C63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51" creationId="{F23BD874-AC46-BC4C-83B4-1555B12ED28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52" creationId="{4C943437-1015-1749-BF72-120E20DAC55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53" creationId="{3F37214F-4C62-674B-BD8A-C4BD7482C6E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54" creationId="{C9878EC8-B60C-CB4C-A3AF-ABD12E85785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55" creationId="{46331C29-F3E2-2D48-A045-AE07DFC3F12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56" creationId="{A5DFC4E8-5B15-4341-B030-6374D7D05B1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57" creationId="{62558D08-C7DE-8B44-85A7-3A794F99079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58" creationId="{37BE5558-1512-A54E-A5C4-25A32D0CCD8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59" creationId="{589AB3C9-EB2D-1A48-ABD6-4207D677A3F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60" creationId="{ED6C1316-707F-8046-AB4F-6CDA9F21F3C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61" creationId="{44F67F99-E466-BD44-91EA-12F2D90B311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62" creationId="{94730746-F029-6F4B-B89C-40D98DCBC0F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63" creationId="{A9F90287-4961-534F-A1E5-FD4E1A370B3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64" creationId="{F087E1E3-83E0-1C46-8BBA-C484E777534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65" creationId="{553610AB-A7FF-C348-B067-4973A5A72C1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66" creationId="{895B9B9C-6198-474C-9BE4-D5E7E607D8E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67" creationId="{2D496B42-2E30-1142-9E39-AA53B368076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68" creationId="{3223D719-395E-974B-BC0A-66E88259562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69" creationId="{C36DB15F-7DB4-DF49-9188-9A6F4AFF916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70" creationId="{1D316F7E-7FA6-E749-B6AC-1AD341537F2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71" creationId="{66D417AF-4778-B045-8175-B15586848E2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72" creationId="{851A044D-63D8-4C49-81A2-8E2082C8287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73" creationId="{342ECC27-270B-EC43-AC14-385A6B3E2C9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74" creationId="{0888DE2E-D710-8D44-92CE-E8EF54254B3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75" creationId="{CF93FF55-2A02-6C43-96F3-88B7E2A31DE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76" creationId="{E16D15ED-032F-A64D-BB03-58129ED6C46C}"/>
          </ac:spMkLst>
        </pc:spChg>
        <pc:spChg chg="mod">
          <ac:chgData name="Bruna Bellini Faria" userId="3ad4039a-a55d-4371-87ee-8456d6fb597d" providerId="ADAL" clId="{28E8FFC9-0ADE-4040-9AA3-393692F309E0}" dt="2021-06-04T14:17:44.099" v="1492" actId="14100"/>
          <ac:spMkLst>
            <pc:docMk/>
            <pc:sldMk cId="0" sldId="270"/>
            <ac:spMk id="256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70"/>
            <ac:spMk id="257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04T14:17:37.033" v="1491" actId="1076"/>
          <ac:spMkLst>
            <pc:docMk/>
            <pc:sldMk cId="0" sldId="270"/>
            <ac:spMk id="2572" creationId="{00000000-0000-0000-0000-000000000000}"/>
          </ac:spMkLst>
        </pc:s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70"/>
            <ac:grpSpMk id="10" creationId="{D2918078-A857-7B49-AE05-F39775822AF0}"/>
          </ac:grpSpMkLst>
        </pc:grpChg>
        <pc:picChg chg="mod">
          <ac:chgData name="Bruna Bellini Faria" userId="3ad4039a-a55d-4371-87ee-8456d6fb597d" providerId="ADAL" clId="{28E8FFC9-0ADE-4040-9AA3-393692F309E0}" dt="2021-06-04T14:17:44.099" v="1492" actId="14100"/>
          <ac:picMkLst>
            <pc:docMk/>
            <pc:sldMk cId="0" sldId="270"/>
            <ac:picMk id="8" creationId="{D6797D39-E1A8-B448-AA18-A742D20F6272}"/>
          </ac:picMkLst>
        </pc:picChg>
      </pc:sldChg>
      <pc:sldChg chg="delSp modSp mod modNotes">
        <pc:chgData name="Bruna Bellini Faria" userId="3ad4039a-a55d-4371-87ee-8456d6fb597d" providerId="ADAL" clId="{28E8FFC9-0ADE-4040-9AA3-393692F309E0}" dt="2021-06-25T20:31:21.615" v="6410"/>
        <pc:sldMkLst>
          <pc:docMk/>
          <pc:sldMk cId="0" sldId="287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7"/>
            <ac:spMk id="2" creationId="{77442A37-E371-4C36-B8D0-29F88CC4ED1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7"/>
            <ac:spMk id="381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7"/>
            <ac:spMk id="382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7"/>
            <ac:spMk id="382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7"/>
            <ac:spMk id="382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7"/>
            <ac:spMk id="3823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04T13:08:33.573" v="195" actId="478"/>
          <ac:spMkLst>
            <pc:docMk/>
            <pc:sldMk cId="0" sldId="287"/>
            <ac:spMk id="3829" creationId="{00000000-0000-0000-0000-000000000000}"/>
          </ac:spMkLst>
        </pc:spChg>
        <pc:grpChg chg="del">
          <ac:chgData name="Bruna Bellini Faria" userId="3ad4039a-a55d-4371-87ee-8456d6fb597d" providerId="ADAL" clId="{28E8FFC9-0ADE-4040-9AA3-393692F309E0}" dt="2021-06-04T13:08:15.578" v="192" actId="478"/>
          <ac:grpSpMkLst>
            <pc:docMk/>
            <pc:sldMk cId="0" sldId="287"/>
            <ac:grpSpMk id="3824" creationId="{00000000-0000-0000-0000-000000000000}"/>
          </ac:grpSpMkLst>
        </pc:grpChg>
        <pc:picChg chg="mod modCrop">
          <ac:chgData name="Bruna Bellini Faria" userId="3ad4039a-a55d-4371-87ee-8456d6fb597d" providerId="ADAL" clId="{28E8FFC9-0ADE-4040-9AA3-393692F309E0}" dt="2021-06-25T20:31:21.615" v="6410"/>
          <ac:picMkLst>
            <pc:docMk/>
            <pc:sldMk cId="0" sldId="287"/>
            <ac:picMk id="14" creationId="{6FB05412-D871-7648-AE6E-033C7C20AFD4}"/>
          </ac:picMkLst>
        </pc:picChg>
        <pc:picChg chg="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0" sldId="287"/>
            <ac:picMk id="5124" creationId="{B2A4D8FE-E79F-6347-8EB5-3DFBAB0E0DB9}"/>
          </ac:picMkLst>
        </pc:picChg>
      </pc:sldChg>
      <pc:sldChg chg="delSp modSp mod modNotes">
        <pc:chgData name="Bruna Bellini Faria" userId="3ad4039a-a55d-4371-87ee-8456d6fb597d" providerId="ADAL" clId="{28E8FFC9-0ADE-4040-9AA3-393692F309E0}" dt="2021-06-25T20:31:21.615" v="6410"/>
        <pc:sldMkLst>
          <pc:docMk/>
          <pc:sldMk cId="0" sldId="288"/>
        </pc:sldMkLst>
        <pc:spChg chg="del">
          <ac:chgData name="Bruna Bellini Faria" userId="3ad4039a-a55d-4371-87ee-8456d6fb597d" providerId="ADAL" clId="{28E8FFC9-0ADE-4040-9AA3-393692F309E0}" dt="2021-06-17T17:25:55.485" v="2170" actId="478"/>
          <ac:spMkLst>
            <pc:docMk/>
            <pc:sldMk cId="0" sldId="288"/>
            <ac:spMk id="3" creationId="{D60B60FE-F11F-4DF1-8AF9-BA2860A78808}"/>
          </ac:spMkLst>
        </pc:spChg>
        <pc:spChg chg="del mod">
          <ac:chgData name="Bruna Bellini Faria" userId="3ad4039a-a55d-4371-87ee-8456d6fb597d" providerId="ADAL" clId="{28E8FFC9-0ADE-4040-9AA3-393692F309E0}" dt="2021-06-17T17:25:51.937" v="2169" actId="478"/>
          <ac:spMkLst>
            <pc:docMk/>
            <pc:sldMk cId="0" sldId="288"/>
            <ac:spMk id="5" creationId="{4B61BFB2-35A1-4B0E-8C30-1449D80FE940}"/>
          </ac:spMkLst>
        </pc:spChg>
        <pc:spChg chg="del">
          <ac:chgData name="Bruna Bellini Faria" userId="3ad4039a-a55d-4371-87ee-8456d6fb597d" providerId="ADAL" clId="{28E8FFC9-0ADE-4040-9AA3-393692F309E0}" dt="2021-06-17T17:25:57.045" v="2171" actId="478"/>
          <ac:spMkLst>
            <pc:docMk/>
            <pc:sldMk cId="0" sldId="288"/>
            <ac:spMk id="7" creationId="{4500E138-10F5-4EB7-898B-381F352221DB}"/>
          </ac:spMkLst>
        </pc:spChg>
        <pc:spChg chg="del">
          <ac:chgData name="Bruna Bellini Faria" userId="3ad4039a-a55d-4371-87ee-8456d6fb597d" providerId="ADAL" clId="{28E8FFC9-0ADE-4040-9AA3-393692F309E0}" dt="2021-06-17T17:25:58.816" v="2172" actId="478"/>
          <ac:spMkLst>
            <pc:docMk/>
            <pc:sldMk cId="0" sldId="288"/>
            <ac:spMk id="9" creationId="{01236842-5486-464A-81EA-592F59D4464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3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3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3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3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3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4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4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4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4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4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4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5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5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53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5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5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5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58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5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6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6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6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64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8"/>
            <ac:spMk id="3865" creationId="{00000000-0000-0000-0000-000000000000}"/>
          </ac:spMkLst>
        </pc:s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88"/>
            <ac:grpSpMk id="3847" creationId="{00000000-0000-0000-0000-000000000000}"/>
          </ac:grpSpMkLst>
        </pc:gr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88"/>
            <ac:grpSpMk id="3850" creationId="{00000000-0000-0000-0000-000000000000}"/>
          </ac:grpSpMkLst>
        </pc:gr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88"/>
            <ac:grpSpMk id="3857" creationId="{00000000-0000-0000-0000-000000000000}"/>
          </ac:grpSpMkLst>
        </pc:grpChg>
        <pc:grpChg chg="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0" sldId="288"/>
            <ac:grpSpMk id="3863" creationId="{00000000-0000-0000-0000-000000000000}"/>
          </ac:grpSpMkLst>
        </pc:grpChg>
      </pc:sldChg>
      <pc:sldChg chg="addSp delSp modSp mod modNotes">
        <pc:chgData name="Bruna Bellini Faria" userId="3ad4039a-a55d-4371-87ee-8456d6fb597d" providerId="ADAL" clId="{28E8FFC9-0ADE-4040-9AA3-393692F309E0}" dt="2021-06-25T20:31:21.615" v="6410"/>
        <pc:sldMkLst>
          <pc:docMk/>
          <pc:sldMk cId="0" sldId="289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5" creationId="{6B344470-8E8B-4F2D-9E67-836EA3D3233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6" creationId="{1A98A120-AA27-4DEA-95DA-E5DC7C656C9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30" creationId="{07E82123-BB63-EF46-BEE6-F43A3EE12DB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31" creationId="{F01430EB-B2CC-684A-AC80-22137C3F675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47" creationId="{F71795E4-3591-474C-AEF8-EFF931B403F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48" creationId="{18725E64-A956-854B-B13F-DE1486F3850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49" creationId="{C671AACE-18EC-684B-B4CE-CAD6B994D2C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50" creationId="{EEE050C7-E251-2B4C-AC89-DCF14BD2E43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51" creationId="{4E1AA132-D0CE-5842-B6D6-9960830930A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52" creationId="{4B393BC9-E257-8743-9B45-AF893C0AB4B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53" creationId="{784AAE48-9260-B34A-8E3E-3E001267EEA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54" creationId="{1206B061-0010-B043-AC8A-FC5718A139B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55" creationId="{A266BF87-9823-4B4F-8720-A268BC187DB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58" creationId="{C86E7443-09B5-CC4B-BBAC-BD91EC70D81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60" creationId="{8E519E37-A350-854A-AF3C-E3B66EBC55F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61" creationId="{958431BD-198C-004C-B841-FDDD15E5B88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62" creationId="{D9011905-C100-B946-98B1-C186E84DBD5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63" creationId="{C98E15D4-79A3-B34F-BD84-A5BB5B7BC2D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64" creationId="{45B5ACA6-F8CC-CD40-8E6F-69BE46E5E24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65" creationId="{F8C4D61A-DFD8-C14C-B6F7-039ED7C27A5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66" creationId="{3C8348F7-F2D0-BC40-BD81-787771FDD72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67" creationId="{97A0EFC3-2FEF-4F4E-A6F7-9705D6A2FE8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68" creationId="{1F49FEB5-1DDB-0D4D-ACCB-99428E7F79E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69" creationId="{E3625351-FB04-3E43-ADD9-C7AE05D3557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70" creationId="{4F44B106-5C68-4441-A922-65204F3276B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71" creationId="{0D9CF6D7-183F-7B42-AEDB-0E492099D7C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72" creationId="{252D019F-3949-2745-BBA7-1478DA7EA79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73" creationId="{E497E81A-08B4-E940-B9EE-98E771DA6E3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74" creationId="{23C2EF3B-709C-5F4E-992A-FC8B778C9A3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75" creationId="{9448E64A-986D-AB40-BD9A-A8D0EEDEF45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76" creationId="{C1B5ADF4-BD44-6A4C-BDB7-68B44D10A53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77" creationId="{BFDA4882-F77B-D14B-BE14-CA76613A20F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78" creationId="{75A90271-4564-2143-905C-D070DF65EE7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79" creationId="{77F31D2C-CA05-D844-8DE1-7B37A434465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80" creationId="{24571574-CBFB-8647-8E6B-73E39B4F146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81" creationId="{52B9D66C-011B-8E40-9149-48D64047025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82" creationId="{6D3450B0-82B0-B74B-B94F-2DC55F18700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83" creationId="{36A6DDC0-1BBF-F847-8D2F-476AEDB5968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84" creationId="{67938B41-A9CF-9641-97D1-BBE6BA8672B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85" creationId="{491864EC-6083-2A47-A047-368588C5AFC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86" creationId="{B7ECAD73-EEF7-D948-BFA1-F8741081D03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87" creationId="{D05C16C0-520C-BD47-ADE6-7DE68A8F53B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88" creationId="{F97BFA20-69EB-4C02-8EF5-D4375F10AAE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89"/>
            <ac:spMk id="3870" creationId="{00000000-0000-0000-0000-000000000000}"/>
          </ac:spMkLst>
        </pc:spChg>
        <pc:picChg chg="add del mod">
          <ac:chgData name="Bruna Bellini Faria" userId="3ad4039a-a55d-4371-87ee-8456d6fb597d" providerId="ADAL" clId="{28E8FFC9-0ADE-4040-9AA3-393692F309E0}" dt="2021-06-04T13:04:20.719" v="189" actId="478"/>
          <ac:picMkLst>
            <pc:docMk/>
            <pc:sldMk cId="0" sldId="289"/>
            <ac:picMk id="88" creationId="{A1036BC3-1E17-44E9-97AF-A75ADDE70EFE}"/>
          </ac:picMkLst>
        </pc:picChg>
        <pc:picChg chg="add del mod">
          <ac:chgData name="Bruna Bellini Faria" userId="3ad4039a-a55d-4371-87ee-8456d6fb597d" providerId="ADAL" clId="{28E8FFC9-0ADE-4040-9AA3-393692F309E0}" dt="2021-06-04T13:04:25.067" v="191" actId="478"/>
          <ac:picMkLst>
            <pc:docMk/>
            <pc:sldMk cId="0" sldId="289"/>
            <ac:picMk id="89" creationId="{1DFF7EF9-92F6-4484-AEC1-1DD79F91A2D2}"/>
          </ac:picMkLst>
        </pc:picChg>
      </pc:sldChg>
      <pc:sldChg chg="addSp delSp modSp mod modNotes">
        <pc:chgData name="Bruna Bellini Faria" userId="3ad4039a-a55d-4371-87ee-8456d6fb597d" providerId="ADAL" clId="{28E8FFC9-0ADE-4040-9AA3-393692F309E0}" dt="2021-06-25T20:31:21.615" v="6410"/>
        <pc:sldMkLst>
          <pc:docMk/>
          <pc:sldMk cId="0" sldId="290"/>
        </pc:sldMkLst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2" creationId="{497E23FE-CB12-4B59-B55E-2CEF6CC87865}"/>
          </ac:spMkLst>
        </pc:spChg>
        <pc:spChg chg="add del mod">
          <ac:chgData name="Bruna Bellini Faria" userId="3ad4039a-a55d-4371-87ee-8456d6fb597d" providerId="ADAL" clId="{28E8FFC9-0ADE-4040-9AA3-393692F309E0}" dt="2021-06-04T13:40:59.508" v="1180" actId="478"/>
          <ac:spMkLst>
            <pc:docMk/>
            <pc:sldMk cId="0" sldId="290"/>
            <ac:spMk id="22" creationId="{54664545-19E8-4A18-A38C-33B3F26F0D54}"/>
          </ac:spMkLst>
        </pc:spChg>
        <pc:spChg chg="mod">
          <ac:chgData name="Bruna Bellini Faria" userId="3ad4039a-a55d-4371-87ee-8456d6fb597d" providerId="ADAL" clId="{28E8FFC9-0ADE-4040-9AA3-393692F309E0}" dt="2021-06-04T14:17:24.502" v="1487" actId="14100"/>
          <ac:spMkLst>
            <pc:docMk/>
            <pc:sldMk cId="0" sldId="290"/>
            <ac:spMk id="26" creationId="{1DB3DFBD-AE4F-D34A-8F5F-8A65267FB46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89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89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89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90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90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90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907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909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910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911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912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915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0" sldId="290"/>
            <ac:spMk id="3916" creationId="{00000000-0000-0000-0000-000000000000}"/>
          </ac:spMkLst>
        </pc:spChg>
        <pc:picChg chg="mod">
          <ac:chgData name="Bruna Bellini Faria" userId="3ad4039a-a55d-4371-87ee-8456d6fb597d" providerId="ADAL" clId="{28E8FFC9-0ADE-4040-9AA3-393692F309E0}" dt="2021-06-04T14:17:24.502" v="1487" actId="14100"/>
          <ac:picMkLst>
            <pc:docMk/>
            <pc:sldMk cId="0" sldId="290"/>
            <ac:picMk id="27" creationId="{9E55FC75-64C3-D044-9600-4B1BD157F496}"/>
          </ac:picMkLst>
        </pc:picChg>
        <pc:cxnChg chg="mod">
          <ac:chgData name="Bruna Bellini Faria" userId="3ad4039a-a55d-4371-87ee-8456d6fb597d" providerId="ADAL" clId="{28E8FFC9-0ADE-4040-9AA3-393692F309E0}" dt="2021-06-25T20:31:21.615" v="6410"/>
          <ac:cxnSpMkLst>
            <pc:docMk/>
            <pc:sldMk cId="0" sldId="290"/>
            <ac:cxnSpMk id="3900" creationId="{00000000-0000-0000-0000-000000000000}"/>
          </ac:cxnSpMkLst>
        </pc:cxnChg>
        <pc:cxnChg chg="mod">
          <ac:chgData name="Bruna Bellini Faria" userId="3ad4039a-a55d-4371-87ee-8456d6fb597d" providerId="ADAL" clId="{28E8FFC9-0ADE-4040-9AA3-393692F309E0}" dt="2021-06-25T20:31:21.615" v="6410"/>
          <ac:cxnSpMkLst>
            <pc:docMk/>
            <pc:sldMk cId="0" sldId="290"/>
            <ac:cxnSpMk id="3903" creationId="{00000000-0000-0000-0000-000000000000}"/>
          </ac:cxnSpMkLst>
        </pc:cxnChg>
        <pc:cxnChg chg="mod">
          <ac:chgData name="Bruna Bellini Faria" userId="3ad4039a-a55d-4371-87ee-8456d6fb597d" providerId="ADAL" clId="{28E8FFC9-0ADE-4040-9AA3-393692F309E0}" dt="2021-06-25T20:31:21.615" v="6410"/>
          <ac:cxnSpMkLst>
            <pc:docMk/>
            <pc:sldMk cId="0" sldId="290"/>
            <ac:cxnSpMk id="3904" creationId="{00000000-0000-0000-0000-000000000000}"/>
          </ac:cxnSpMkLst>
        </pc:cxnChg>
        <pc:cxnChg chg="mod">
          <ac:chgData name="Bruna Bellini Faria" userId="3ad4039a-a55d-4371-87ee-8456d6fb597d" providerId="ADAL" clId="{28E8FFC9-0ADE-4040-9AA3-393692F309E0}" dt="2021-06-25T20:31:21.615" v="6410"/>
          <ac:cxnSpMkLst>
            <pc:docMk/>
            <pc:sldMk cId="0" sldId="290"/>
            <ac:cxnSpMk id="3906" creationId="{00000000-0000-0000-0000-000000000000}"/>
          </ac:cxnSpMkLst>
        </pc:cxnChg>
        <pc:cxnChg chg="mod">
          <ac:chgData name="Bruna Bellini Faria" userId="3ad4039a-a55d-4371-87ee-8456d6fb597d" providerId="ADAL" clId="{28E8FFC9-0ADE-4040-9AA3-393692F309E0}" dt="2021-06-25T20:31:21.615" v="6410"/>
          <ac:cxnSpMkLst>
            <pc:docMk/>
            <pc:sldMk cId="0" sldId="290"/>
            <ac:cxnSpMk id="3908" creationId="{00000000-0000-0000-0000-000000000000}"/>
          </ac:cxnSpMkLst>
        </pc:cxnChg>
      </pc:sldChg>
      <pc:sldChg chg="addSp delSp modSp mod delAnim modAnim">
        <pc:chgData name="Bruna Bellini Faria" userId="3ad4039a-a55d-4371-87ee-8456d6fb597d" providerId="ADAL" clId="{28E8FFC9-0ADE-4040-9AA3-393692F309E0}" dt="2021-06-28T13:08:04.324" v="6864" actId="1038"/>
        <pc:sldMkLst>
          <pc:docMk/>
          <pc:sldMk cId="1128481800" sldId="306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128481800" sldId="306"/>
            <ac:spMk id="2" creationId="{DE6CC553-7724-45D9-8135-73A79B70844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128481800" sldId="306"/>
            <ac:spMk id="6" creationId="{EB1CBFFB-E6BD-4CB0-97F9-9A8D9D68B950}"/>
          </ac:spMkLst>
        </pc:spChg>
        <pc:spChg chg="add mod ord modVis">
          <ac:chgData name="Bruna Bellini Faria" userId="3ad4039a-a55d-4371-87ee-8456d6fb597d" providerId="ADAL" clId="{28E8FFC9-0ADE-4040-9AA3-393692F309E0}" dt="2021-06-26T17:26:34.844" v="6775" actId="14429"/>
          <ac:spMkLst>
            <pc:docMk/>
            <pc:sldMk cId="1128481800" sldId="306"/>
            <ac:spMk id="13" creationId="{61677F75-23DF-4DF4-AE04-9D9C59760206}"/>
          </ac:spMkLst>
        </pc:spChg>
        <pc:spChg chg="add del mod ord modVis">
          <ac:chgData name="Bruna Bellini Faria" userId="3ad4039a-a55d-4371-87ee-8456d6fb597d" providerId="ADAL" clId="{28E8FFC9-0ADE-4040-9AA3-393692F309E0}" dt="2021-06-26T21:50:53.826" v="6821" actId="478"/>
          <ac:spMkLst>
            <pc:docMk/>
            <pc:sldMk cId="1128481800" sldId="306"/>
            <ac:spMk id="16" creationId="{2A7C7F2C-A3DF-48F6-8D47-94E26DD391B0}"/>
          </ac:spMkLst>
        </pc:spChg>
        <pc:spChg chg="add del mod ord">
          <ac:chgData name="Bruna Bellini Faria" userId="3ad4039a-a55d-4371-87ee-8456d6fb597d" providerId="ADAL" clId="{28E8FFC9-0ADE-4040-9AA3-393692F309E0}" dt="2021-06-24T00:26:22.720" v="6135" actId="478"/>
          <ac:spMkLst>
            <pc:docMk/>
            <pc:sldMk cId="1128481800" sldId="306"/>
            <ac:spMk id="18" creationId="{DD0FA9E8-61D7-45A6-9CC2-6A799EF69D8C}"/>
          </ac:spMkLst>
        </pc:spChg>
        <pc:spChg chg="add del mod">
          <ac:chgData name="Bruna Bellini Faria" userId="3ad4039a-a55d-4371-87ee-8456d6fb597d" providerId="ADAL" clId="{28E8FFC9-0ADE-4040-9AA3-393692F309E0}" dt="2021-06-25T18:24:41.045" v="6264" actId="478"/>
          <ac:spMkLst>
            <pc:docMk/>
            <pc:sldMk cId="1128481800" sldId="306"/>
            <ac:spMk id="19" creationId="{9AC62CF2-AC0B-42F3-953F-6E99F08EADAF}"/>
          </ac:spMkLst>
        </pc:spChg>
        <pc:spChg chg="add mod modVis">
          <ac:chgData name="Bruna Bellini Faria" userId="3ad4039a-a55d-4371-87ee-8456d6fb597d" providerId="ADAL" clId="{28E8FFC9-0ADE-4040-9AA3-393692F309E0}" dt="2021-06-28T13:08:04.324" v="6864" actId="1038"/>
          <ac:spMkLst>
            <pc:docMk/>
            <pc:sldMk cId="1128481800" sldId="306"/>
            <ac:spMk id="20" creationId="{8A735F79-978D-45E9-A167-4C6D883BB73B}"/>
          </ac:spMkLst>
        </pc:spChg>
        <pc:spChg chg="add mod ord">
          <ac:chgData name="Bruna Bellini Faria" userId="3ad4039a-a55d-4371-87ee-8456d6fb597d" providerId="ADAL" clId="{28E8FFC9-0ADE-4040-9AA3-393692F309E0}" dt="2021-06-28T13:07:49.805" v="6861" actId="14100"/>
          <ac:spMkLst>
            <pc:docMk/>
            <pc:sldMk cId="1128481800" sldId="306"/>
            <ac:spMk id="21" creationId="{5AA03866-4ECD-49E0-BD27-A27152E10ADB}"/>
          </ac:spMkLst>
        </pc:spChg>
        <pc:spChg chg="add del mod ord">
          <ac:chgData name="Bruna Bellini Faria" userId="3ad4039a-a55d-4371-87ee-8456d6fb597d" providerId="ADAL" clId="{28E8FFC9-0ADE-4040-9AA3-393692F309E0}" dt="2021-06-25T18:33:52.592" v="6306" actId="478"/>
          <ac:spMkLst>
            <pc:docMk/>
            <pc:sldMk cId="1128481800" sldId="306"/>
            <ac:spMk id="22" creationId="{B8BF2B51-1919-45E1-B157-0FB00A8C441C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1128481800" sldId="306"/>
            <ac:spMk id="53" creationId="{211E5209-2FB6-44DA-8B17-6FAAAD291E21}"/>
          </ac:spMkLst>
        </pc:spChg>
        <pc:grpChg chg="del">
          <ac:chgData name="Bruna Bellini Faria" userId="3ad4039a-a55d-4371-87ee-8456d6fb597d" providerId="ADAL" clId="{28E8FFC9-0ADE-4040-9AA3-393692F309E0}" dt="2021-06-03T21:16:01.567" v="76" actId="478"/>
          <ac:grpSpMkLst>
            <pc:docMk/>
            <pc:sldMk cId="1128481800" sldId="306"/>
            <ac:grpSpMk id="11" creationId="{97A7115F-C21E-1149-BED3-EDB0F3C46651}"/>
          </ac:grpSpMkLst>
        </pc:grpChg>
        <pc:picChg chg="del mod modCrop">
          <ac:chgData name="Bruna Bellini Faria" userId="3ad4039a-a55d-4371-87ee-8456d6fb597d" providerId="ADAL" clId="{28E8FFC9-0ADE-4040-9AA3-393692F309E0}" dt="2021-06-14T19:02:17.532" v="1618" actId="478"/>
          <ac:picMkLst>
            <pc:docMk/>
            <pc:sldMk cId="1128481800" sldId="306"/>
            <ac:picMk id="3" creationId="{36A27C2F-9CED-4635-B0CD-F0144AE374AF}"/>
          </ac:picMkLst>
        </pc:picChg>
        <pc:picChg chg="add del">
          <ac:chgData name="Bruna Bellini Faria" userId="3ad4039a-a55d-4371-87ee-8456d6fb597d" providerId="ADAL" clId="{28E8FFC9-0ADE-4040-9AA3-393692F309E0}" dt="2021-06-03T21:08:51.502" v="47" actId="22"/>
          <ac:picMkLst>
            <pc:docMk/>
            <pc:sldMk cId="1128481800" sldId="306"/>
            <ac:picMk id="4" creationId="{53688257-39F7-4F41-8068-253CDE45B708}"/>
          </ac:picMkLst>
        </pc:picChg>
        <pc:picChg chg="del mod">
          <ac:chgData name="Bruna Bellini Faria" userId="3ad4039a-a55d-4371-87ee-8456d6fb597d" providerId="ADAL" clId="{28E8FFC9-0ADE-4040-9AA3-393692F309E0}" dt="2021-06-14T19:02:16.799" v="1616" actId="478"/>
          <ac:picMkLst>
            <pc:docMk/>
            <pc:sldMk cId="1128481800" sldId="306"/>
            <ac:picMk id="4" creationId="{B9494388-0340-4CCE-A3BC-88162AD8AA03}"/>
          </ac:picMkLst>
        </pc:picChg>
        <pc:picChg chg="mod ord modVis modCrop">
          <ac:chgData name="Bruna Bellini Faria" userId="3ad4039a-a55d-4371-87ee-8456d6fb597d" providerId="ADAL" clId="{28E8FFC9-0ADE-4040-9AA3-393692F309E0}" dt="2021-06-26T17:14:42.308" v="6774" actId="14429"/>
          <ac:picMkLst>
            <pc:docMk/>
            <pc:sldMk cId="1128481800" sldId="306"/>
            <ac:picMk id="5" creationId="{030DA7D4-B561-4A30-BE88-1426613681A2}"/>
          </ac:picMkLst>
        </pc:picChg>
        <pc:picChg chg="add mod">
          <ac:chgData name="Bruna Bellini Faria" userId="3ad4039a-a55d-4371-87ee-8456d6fb597d" providerId="ADAL" clId="{28E8FFC9-0ADE-4040-9AA3-393692F309E0}" dt="2021-06-03T21:09:03.533" v="53" actId="1076"/>
          <ac:picMkLst>
            <pc:docMk/>
            <pc:sldMk cId="1128481800" sldId="306"/>
            <ac:picMk id="6" creationId="{9A6691AF-7034-44E2-9B6D-9E7E9571E8C5}"/>
          </ac:picMkLst>
        </pc:picChg>
        <pc:picChg chg="add mod modVis">
          <ac:chgData name="Bruna Bellini Faria" userId="3ad4039a-a55d-4371-87ee-8456d6fb597d" providerId="ADAL" clId="{28E8FFC9-0ADE-4040-9AA3-393692F309E0}" dt="2021-06-26T17:10:35.241" v="6771" actId="14429"/>
          <ac:picMkLst>
            <pc:docMk/>
            <pc:sldMk cId="1128481800" sldId="306"/>
            <ac:picMk id="8" creationId="{B08BE964-20A9-43AA-82A7-C8F705AA09CE}"/>
          </ac:picMkLst>
        </pc:picChg>
        <pc:picChg chg="add mod modVis">
          <ac:chgData name="Bruna Bellini Faria" userId="3ad4039a-a55d-4371-87ee-8456d6fb597d" providerId="ADAL" clId="{28E8FFC9-0ADE-4040-9AA3-393692F309E0}" dt="2021-06-26T17:14:37.384" v="6772" actId="14429"/>
          <ac:picMkLst>
            <pc:docMk/>
            <pc:sldMk cId="1128481800" sldId="306"/>
            <ac:picMk id="10" creationId="{36589FEF-AB2C-493F-87CE-D5678827DDEE}"/>
          </ac:picMkLst>
        </pc:picChg>
        <pc:picChg chg="add mod modVis">
          <ac:chgData name="Bruna Bellini Faria" userId="3ad4039a-a55d-4371-87ee-8456d6fb597d" providerId="ADAL" clId="{28E8FFC9-0ADE-4040-9AA3-393692F309E0}" dt="2021-06-26T17:26:36.217" v="6776" actId="14429"/>
          <ac:picMkLst>
            <pc:docMk/>
            <pc:sldMk cId="1128481800" sldId="306"/>
            <ac:picMk id="12" creationId="{39283339-EEE1-4EF9-913F-6522C97CEF04}"/>
          </ac:picMkLst>
        </pc:picChg>
        <pc:picChg chg="add del mod modVis">
          <ac:chgData name="Bruna Bellini Faria" userId="3ad4039a-a55d-4371-87ee-8456d6fb597d" providerId="ADAL" clId="{28E8FFC9-0ADE-4040-9AA3-393692F309E0}" dt="2021-06-26T21:50:52.937" v="6820" actId="478"/>
          <ac:picMkLst>
            <pc:docMk/>
            <pc:sldMk cId="1128481800" sldId="306"/>
            <ac:picMk id="14" creationId="{C2635BD0-2F71-4AD1-96C0-1A6366F54872}"/>
          </ac:picMkLst>
        </pc:picChg>
        <pc:picChg chg="add del mod modVis">
          <ac:chgData name="Bruna Bellini Faria" userId="3ad4039a-a55d-4371-87ee-8456d6fb597d" providerId="ADAL" clId="{28E8FFC9-0ADE-4040-9AA3-393692F309E0}" dt="2021-06-23T01:51:29.249" v="6098" actId="478"/>
          <ac:picMkLst>
            <pc:docMk/>
            <pc:sldMk cId="1128481800" sldId="306"/>
            <ac:picMk id="15" creationId="{9053A6FE-F101-449C-BBED-ECBB58933456}"/>
          </ac:picMkLst>
        </pc:picChg>
        <pc:picChg chg="add del mod">
          <ac:chgData name="Bruna Bellini Faria" userId="3ad4039a-a55d-4371-87ee-8456d6fb597d" providerId="ADAL" clId="{28E8FFC9-0ADE-4040-9AA3-393692F309E0}" dt="2021-06-24T00:26:21.700" v="6134" actId="478"/>
          <ac:picMkLst>
            <pc:docMk/>
            <pc:sldMk cId="1128481800" sldId="306"/>
            <ac:picMk id="17" creationId="{60763217-01D6-47DD-B1D8-D35C89C5129D}"/>
          </ac:picMkLst>
        </pc:picChg>
        <pc:picChg chg="add del">
          <ac:chgData name="Bruna Bellini Faria" userId="3ad4039a-a55d-4371-87ee-8456d6fb597d" providerId="ADAL" clId="{28E8FFC9-0ADE-4040-9AA3-393692F309E0}" dt="2021-06-03T21:08:55.494" v="49" actId="478"/>
          <ac:picMkLst>
            <pc:docMk/>
            <pc:sldMk cId="1128481800" sldId="306"/>
            <ac:picMk id="3074" creationId="{5D262E36-4623-1142-8739-03364C25CFC7}"/>
          </ac:picMkLst>
        </pc:picChg>
      </pc:sldChg>
      <pc:sldChg chg="addSp modSp mod modAnim">
        <pc:chgData name="Bruna Bellini Faria" userId="3ad4039a-a55d-4371-87ee-8456d6fb597d" providerId="ADAL" clId="{28E8FFC9-0ADE-4040-9AA3-393692F309E0}" dt="2021-06-26T22:25:34.599" v="6858" actId="1076"/>
        <pc:sldMkLst>
          <pc:docMk/>
          <pc:sldMk cId="1439678973" sldId="307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439678973" sldId="307"/>
            <ac:spMk id="2" creationId="{D1F84EFF-E541-E549-8965-F3A98D5EB59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439678973" sldId="307"/>
            <ac:spMk id="3" creationId="{7EAE26F0-26F7-4AEE-95B3-311907758AE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439678973" sldId="307"/>
            <ac:spMk id="4" creationId="{3B78E12A-D9B6-4173-A653-576123BDBD4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439678973" sldId="307"/>
            <ac:spMk id="8" creationId="{19E57DEB-03A3-4B4A-A866-DA747DE8276D}"/>
          </ac:spMkLst>
        </pc:spChg>
        <pc:spChg chg="add mod">
          <ac:chgData name="Bruna Bellini Faria" userId="3ad4039a-a55d-4371-87ee-8456d6fb597d" providerId="ADAL" clId="{28E8FFC9-0ADE-4040-9AA3-393692F309E0}" dt="2021-06-26T22:25:34.599" v="6858" actId="1076"/>
          <ac:spMkLst>
            <pc:docMk/>
            <pc:sldMk cId="1439678973" sldId="307"/>
            <ac:spMk id="9" creationId="{464DE037-1872-4A36-859C-C5BC7C1927FD}"/>
          </ac:spMkLst>
        </pc:spChg>
        <pc:picChg chg="mod modVis">
          <ac:chgData name="Bruna Bellini Faria" userId="3ad4039a-a55d-4371-87ee-8456d6fb597d" providerId="ADAL" clId="{28E8FFC9-0ADE-4040-9AA3-393692F309E0}" dt="2021-06-25T20:31:21.615" v="6410"/>
          <ac:picMkLst>
            <pc:docMk/>
            <pc:sldMk cId="1439678973" sldId="307"/>
            <ac:picMk id="5" creationId="{17266954-2399-4DC2-B000-AA05F7160751}"/>
          </ac:picMkLst>
        </pc:picChg>
        <pc:picChg chg="mod modVis">
          <ac:chgData name="Bruna Bellini Faria" userId="3ad4039a-a55d-4371-87ee-8456d6fb597d" providerId="ADAL" clId="{28E8FFC9-0ADE-4040-9AA3-393692F309E0}" dt="2021-06-25T20:31:21.615" v="6410"/>
          <ac:picMkLst>
            <pc:docMk/>
            <pc:sldMk cId="1439678973" sldId="307"/>
            <ac:picMk id="6" creationId="{B640AA30-912C-4124-9ED2-1DAEA13F3BD3}"/>
          </ac:picMkLst>
        </pc:picChg>
        <pc:picChg chg="mod modVis">
          <ac:chgData name="Bruna Bellini Faria" userId="3ad4039a-a55d-4371-87ee-8456d6fb597d" providerId="ADAL" clId="{28E8FFC9-0ADE-4040-9AA3-393692F309E0}" dt="2021-06-25T20:31:21.615" v="6410"/>
          <ac:picMkLst>
            <pc:docMk/>
            <pc:sldMk cId="1439678973" sldId="307"/>
            <ac:picMk id="7" creationId="{62C8260D-9F9F-4D9B-AB4D-921EC04E79CB}"/>
          </ac:picMkLst>
        </pc:picChg>
      </pc:sldChg>
      <pc:sldChg chg="new del">
        <pc:chgData name="Bruna Bellini Faria" userId="3ad4039a-a55d-4371-87ee-8456d6fb597d" providerId="ADAL" clId="{28E8FFC9-0ADE-4040-9AA3-393692F309E0}" dt="2021-06-03T21:10:02.985" v="55" actId="47"/>
        <pc:sldMkLst>
          <pc:docMk/>
          <pc:sldMk cId="2587749520" sldId="308"/>
        </pc:sldMkLst>
      </pc:sldChg>
      <pc:sldChg chg="addSp delSp modSp add mod modAnim">
        <pc:chgData name="Bruna Bellini Faria" userId="3ad4039a-a55d-4371-87ee-8456d6fb597d" providerId="ADAL" clId="{28E8FFC9-0ADE-4040-9AA3-393692F309E0}" dt="2021-06-26T22:23:26.679" v="6828" actId="1076"/>
        <pc:sldMkLst>
          <pc:docMk/>
          <pc:sldMk cId="3989993133" sldId="308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3989993133" sldId="308"/>
            <ac:spMk id="2" creationId="{D64BB828-7C10-4388-B56C-C12D1E162CA3}"/>
          </ac:spMkLst>
        </pc:spChg>
        <pc:spChg chg="del">
          <ac:chgData name="Bruna Bellini Faria" userId="3ad4039a-a55d-4371-87ee-8456d6fb597d" providerId="ADAL" clId="{28E8FFC9-0ADE-4040-9AA3-393692F309E0}" dt="2021-06-14T19:51:15.722" v="1768" actId="478"/>
          <ac:spMkLst>
            <pc:docMk/>
            <pc:sldMk cId="3989993133" sldId="308"/>
            <ac:spMk id="3" creationId="{74714D5C-A1C0-4031-A2C0-0B001382403F}"/>
          </ac:spMkLst>
        </pc:spChg>
        <pc:spChg chg="mod">
          <ac:chgData name="Bruna Bellini Faria" userId="3ad4039a-a55d-4371-87ee-8456d6fb597d" providerId="ADAL" clId="{28E8FFC9-0ADE-4040-9AA3-393692F309E0}" dt="2021-06-26T22:23:26.679" v="6828" actId="1076"/>
          <ac:spMkLst>
            <pc:docMk/>
            <pc:sldMk cId="3989993133" sldId="308"/>
            <ac:spMk id="3" creationId="{E68708A2-6CE2-4669-A63C-04484527F8A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3989993133" sldId="308"/>
            <ac:spMk id="6" creationId="{A7165EF0-CF97-4040-AEFB-E3EE5FCC1864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3989993133" sldId="308"/>
            <ac:spMk id="8" creationId="{476B7C7F-BD53-4F39-95F1-29334B324E70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3989993133" sldId="308"/>
            <ac:spMk id="10" creationId="{CBBE1A87-9A23-467B-A731-1C89A61BC926}"/>
          </ac:spMkLst>
        </pc:spChg>
        <pc:spChg chg="del">
          <ac:chgData name="Bruna Bellini Faria" userId="3ad4039a-a55d-4371-87ee-8456d6fb597d" providerId="ADAL" clId="{28E8FFC9-0ADE-4040-9AA3-393692F309E0}" dt="2021-06-03T21:12:40.794" v="72" actId="478"/>
          <ac:spMkLst>
            <pc:docMk/>
            <pc:sldMk cId="3989993133" sldId="308"/>
            <ac:spMk id="28" creationId="{D8FE695A-2876-1040-897C-4567810C7834}"/>
          </ac:spMkLst>
        </pc:spChg>
        <pc:spChg chg="add mod">
          <ac:chgData name="Bruna Bellini Faria" userId="3ad4039a-a55d-4371-87ee-8456d6fb597d" providerId="ADAL" clId="{28E8FFC9-0ADE-4040-9AA3-393692F309E0}" dt="2021-06-04T13:40:39.433" v="1177" actId="1076"/>
          <ac:spMkLst>
            <pc:docMk/>
            <pc:sldMk cId="3989993133" sldId="308"/>
            <ac:spMk id="59" creationId="{79FBA0A2-E5B5-4300-B33F-87881ED1CD13}"/>
          </ac:spMkLst>
        </pc:spChg>
        <pc:grpChg chg="del mod">
          <ac:chgData name="Bruna Bellini Faria" userId="3ad4039a-a55d-4371-87ee-8456d6fb597d" providerId="ADAL" clId="{28E8FFC9-0ADE-4040-9AA3-393692F309E0}" dt="2021-06-03T21:12:41.656" v="73" actId="478"/>
          <ac:grpSpMkLst>
            <pc:docMk/>
            <pc:sldMk cId="3989993133" sldId="308"/>
            <ac:grpSpMk id="11" creationId="{97A7115F-C21E-1149-BED3-EDB0F3C46651}"/>
          </ac:grpSpMkLst>
        </pc:grpChg>
        <pc:picChg chg="del mod">
          <ac:chgData name="Bruna Bellini Faria" userId="3ad4039a-a55d-4371-87ee-8456d6fb597d" providerId="ADAL" clId="{28E8FFC9-0ADE-4040-9AA3-393692F309E0}" dt="2021-06-03T21:10:08.479" v="60" actId="478"/>
          <ac:picMkLst>
            <pc:docMk/>
            <pc:sldMk cId="3989993133" sldId="308"/>
            <ac:picMk id="3" creationId="{36A27C2F-9CED-4635-B0CD-F0144AE374AF}"/>
          </ac:picMkLst>
        </pc:picChg>
        <pc:picChg chg="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3989993133" sldId="308"/>
            <ac:picMk id="4" creationId="{B100C3B1-030D-41BC-93EC-11AC935C8382}"/>
          </ac:picMkLst>
        </pc:picChg>
        <pc:picChg chg="del">
          <ac:chgData name="Bruna Bellini Faria" userId="3ad4039a-a55d-4371-87ee-8456d6fb597d" providerId="ADAL" clId="{28E8FFC9-0ADE-4040-9AA3-393692F309E0}" dt="2021-06-03T21:10:07.855" v="58" actId="478"/>
          <ac:picMkLst>
            <pc:docMk/>
            <pc:sldMk cId="3989993133" sldId="308"/>
            <ac:picMk id="4" creationId="{B9494388-0340-4CCE-A3BC-88162AD8AA03}"/>
          </ac:picMkLst>
        </pc:picChg>
        <pc:picChg chg="del">
          <ac:chgData name="Bruna Bellini Faria" userId="3ad4039a-a55d-4371-87ee-8456d6fb597d" providerId="ADAL" clId="{28E8FFC9-0ADE-4040-9AA3-393692F309E0}" dt="2021-06-03T21:10:10.256" v="62" actId="478"/>
          <ac:picMkLst>
            <pc:docMk/>
            <pc:sldMk cId="3989993133" sldId="308"/>
            <ac:picMk id="5" creationId="{030DA7D4-B561-4A30-BE88-1426613681A2}"/>
          </ac:picMkLst>
        </pc:picChg>
        <pc:picChg chg="del mod">
          <ac:chgData name="Bruna Bellini Faria" userId="3ad4039a-a55d-4371-87ee-8456d6fb597d" providerId="ADAL" clId="{28E8FFC9-0ADE-4040-9AA3-393692F309E0}" dt="2021-06-14T19:50:29.453" v="1758" actId="478"/>
          <ac:picMkLst>
            <pc:docMk/>
            <pc:sldMk cId="3989993133" sldId="308"/>
            <ac:picMk id="5" creationId="{5F157ADE-DFB5-4F30-A233-0BEF467F8C44}"/>
          </ac:picMkLst>
        </pc:picChg>
        <pc:picChg chg="del">
          <ac:chgData name="Bruna Bellini Faria" userId="3ad4039a-a55d-4371-87ee-8456d6fb597d" providerId="ADAL" clId="{28E8FFC9-0ADE-4040-9AA3-393692F309E0}" dt="2021-06-03T21:10:09.175" v="61" actId="478"/>
          <ac:picMkLst>
            <pc:docMk/>
            <pc:sldMk cId="3989993133" sldId="308"/>
            <ac:picMk id="6" creationId="{3301C3EE-CAC8-405E-9126-9FEA6392AA39}"/>
          </ac:picMkLst>
        </pc:picChg>
        <pc:picChg chg="del">
          <ac:chgData name="Bruna Bellini Faria" userId="3ad4039a-a55d-4371-87ee-8456d6fb597d" providerId="ADAL" clId="{28E8FFC9-0ADE-4040-9AA3-393692F309E0}" dt="2021-06-03T21:10:07.140" v="57" actId="478"/>
          <ac:picMkLst>
            <pc:docMk/>
            <pc:sldMk cId="3989993133" sldId="308"/>
            <ac:picMk id="7" creationId="{9A6691AF-7034-44E2-9B6D-9E7E9571E8C5}"/>
          </ac:picMkLst>
        </pc:picChg>
        <pc:picChg chg="add 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3989993133" sldId="308"/>
            <ac:picMk id="9" creationId="{C4556097-276A-45E3-90FC-39DBD0D6FB5E}"/>
          </ac:picMkLst>
        </pc:picChg>
        <pc:picChg chg="add mod">
          <ac:chgData name="Bruna Bellini Faria" userId="3ad4039a-a55d-4371-87ee-8456d6fb597d" providerId="ADAL" clId="{28E8FFC9-0ADE-4040-9AA3-393692F309E0}" dt="2021-06-03T21:12:37.062" v="70" actId="1076"/>
          <ac:picMkLst>
            <pc:docMk/>
            <pc:sldMk cId="3989993133" sldId="308"/>
            <ac:picMk id="52" creationId="{94ACE4DF-D9EF-4D3D-A51F-6E066120B413}"/>
          </ac:picMkLst>
        </pc:picChg>
        <pc:picChg chg="add del mod">
          <ac:chgData name="Bruna Bellini Faria" userId="3ad4039a-a55d-4371-87ee-8456d6fb597d" providerId="ADAL" clId="{28E8FFC9-0ADE-4040-9AA3-393692F309E0}" dt="2021-06-03T21:55:18.118" v="164" actId="478"/>
          <ac:picMkLst>
            <pc:docMk/>
            <pc:sldMk cId="3989993133" sldId="308"/>
            <ac:picMk id="54" creationId="{3F7674FF-56DD-4BE5-9313-D017F1A4113D}"/>
          </ac:picMkLst>
        </pc:picChg>
        <pc:picChg chg="add mod">
          <ac:chgData name="Bruna Bellini Faria" userId="3ad4039a-a55d-4371-87ee-8456d6fb597d" providerId="ADAL" clId="{28E8FFC9-0ADE-4040-9AA3-393692F309E0}" dt="2021-06-03T21:54:28.525" v="161" actId="1076"/>
          <ac:picMkLst>
            <pc:docMk/>
            <pc:sldMk cId="3989993133" sldId="308"/>
            <ac:picMk id="56" creationId="{65763EC8-9BE6-4651-902B-D1C05F22D541}"/>
          </ac:picMkLst>
        </pc:picChg>
        <pc:picChg chg="add mod ord">
          <ac:chgData name="Bruna Bellini Faria" userId="3ad4039a-a55d-4371-87ee-8456d6fb597d" providerId="ADAL" clId="{28E8FFC9-0ADE-4040-9AA3-393692F309E0}" dt="2021-06-25T20:31:21.615" v="6410"/>
          <ac:picMkLst>
            <pc:docMk/>
            <pc:sldMk cId="3989993133" sldId="308"/>
            <ac:picMk id="58" creationId="{3E816771-887A-4818-8508-068B08716DA5}"/>
          </ac:picMkLst>
        </pc:picChg>
      </pc:sldChg>
      <pc:sldChg chg="addSp delSp modSp mod ord modAnim">
        <pc:chgData name="Bruna Bellini Faria" userId="3ad4039a-a55d-4371-87ee-8456d6fb597d" providerId="ADAL" clId="{28E8FFC9-0ADE-4040-9AA3-393692F309E0}" dt="2021-06-25T20:31:21.615" v="6410"/>
        <pc:sldMkLst>
          <pc:docMk/>
          <pc:sldMk cId="1702076370" sldId="309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702076370" sldId="309"/>
            <ac:spMk id="2" creationId="{EBDCB8EE-505D-404A-82E6-5A79DA538BB1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702076370" sldId="309"/>
            <ac:spMk id="4" creationId="{A4A5CD1B-F09B-4CE8-99D6-9E48F9F3E3AF}"/>
          </ac:spMkLst>
        </pc:spChg>
        <pc:spChg chg="add mod">
          <ac:chgData name="Bruna Bellini Faria" userId="3ad4039a-a55d-4371-87ee-8456d6fb597d" providerId="ADAL" clId="{28E8FFC9-0ADE-4040-9AA3-393692F309E0}" dt="2021-06-04T13:39:30.604" v="1153"/>
          <ac:spMkLst>
            <pc:docMk/>
            <pc:sldMk cId="1702076370" sldId="309"/>
            <ac:spMk id="5" creationId="{76D03F35-0015-4734-81A7-C0E2333F12D1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1702076370" sldId="309"/>
            <ac:spMk id="6" creationId="{77076D63-928F-4EAD-AAF9-8BE3BD509836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1702076370" sldId="309"/>
            <ac:spMk id="7" creationId="{544322A0-4E35-4CB4-A18A-9EA464F68C63}"/>
          </ac:spMkLst>
        </pc:spChg>
        <pc:picChg chg="del mod">
          <ac:chgData name="Bruna Bellini Faria" userId="3ad4039a-a55d-4371-87ee-8456d6fb597d" providerId="ADAL" clId="{28E8FFC9-0ADE-4040-9AA3-393692F309E0}" dt="2021-06-24T14:45:04.098" v="6195" actId="478"/>
          <ac:picMkLst>
            <pc:docMk/>
            <pc:sldMk cId="1702076370" sldId="309"/>
            <ac:picMk id="3" creationId="{0719244D-EE08-4346-9545-10A1A6FB88FD}"/>
          </ac:picMkLst>
        </pc:picChg>
        <pc:picChg chg="add 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1702076370" sldId="309"/>
            <ac:picMk id="5" creationId="{7FBD3F32-0659-4FF8-86AD-FB44DBE7C192}"/>
          </ac:picMkLst>
        </pc:picChg>
        <pc:picChg chg="add 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1702076370" sldId="309"/>
            <ac:picMk id="9" creationId="{3ACE1381-B29F-4107-B542-CDC0840EEC29}"/>
          </ac:picMkLst>
        </pc:picChg>
      </pc:sldChg>
      <pc:sldChg chg="addSp delSp modSp mod ord delAnim modAnim">
        <pc:chgData name="Bruna Bellini Faria" userId="3ad4039a-a55d-4371-87ee-8456d6fb597d" providerId="ADAL" clId="{28E8FFC9-0ADE-4040-9AA3-393692F309E0}" dt="2021-06-25T20:46:07.233" v="6531" actId="167"/>
        <pc:sldMkLst>
          <pc:docMk/>
          <pc:sldMk cId="3822386951" sldId="310"/>
        </pc:sldMkLst>
        <pc:spChg chg="add mod modVis">
          <ac:chgData name="Bruna Bellini Faria" userId="3ad4039a-a55d-4371-87ee-8456d6fb597d" providerId="ADAL" clId="{28E8FFC9-0ADE-4040-9AA3-393692F309E0}" dt="2021-06-25T20:45:47.611" v="6526" actId="14429"/>
          <ac:spMkLst>
            <pc:docMk/>
            <pc:sldMk cId="3822386951" sldId="310"/>
            <ac:spMk id="2" creationId="{122EA488-BB65-4167-8960-695DFDEBF723}"/>
          </ac:spMkLst>
        </pc:spChg>
        <pc:spChg chg="add mod modVis">
          <ac:chgData name="Bruna Bellini Faria" userId="3ad4039a-a55d-4371-87ee-8456d6fb597d" providerId="ADAL" clId="{28E8FFC9-0ADE-4040-9AA3-393692F309E0}" dt="2021-06-25T20:31:21.615" v="6410"/>
          <ac:spMkLst>
            <pc:docMk/>
            <pc:sldMk cId="3822386951" sldId="310"/>
            <ac:spMk id="5" creationId="{087B0F38-560A-454C-934A-F1574703CB08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3822386951" sldId="310"/>
            <ac:spMk id="7" creationId="{F45A7CC6-316D-4E72-BB17-078988485B7C}"/>
          </ac:spMkLst>
        </pc:spChg>
        <pc:spChg chg="add mod">
          <ac:chgData name="Bruna Bellini Faria" userId="3ad4039a-a55d-4371-87ee-8456d6fb597d" providerId="ADAL" clId="{28E8FFC9-0ADE-4040-9AA3-393692F309E0}" dt="2021-06-25T20:33:43.921" v="6428" actId="1076"/>
          <ac:spMkLst>
            <pc:docMk/>
            <pc:sldMk cId="3822386951" sldId="310"/>
            <ac:spMk id="8" creationId="{4549E1CC-33E1-43CF-9109-5E6113F19C65}"/>
          </ac:spMkLst>
        </pc:spChg>
        <pc:spChg chg="add mod">
          <ac:chgData name="Bruna Bellini Faria" userId="3ad4039a-a55d-4371-87ee-8456d6fb597d" providerId="ADAL" clId="{28E8FFC9-0ADE-4040-9AA3-393692F309E0}" dt="2021-06-25T20:36:48.801" v="6456" actId="255"/>
          <ac:spMkLst>
            <pc:docMk/>
            <pc:sldMk cId="3822386951" sldId="310"/>
            <ac:spMk id="11" creationId="{C3683BA8-918E-497B-B2D1-10A0B8490ADC}"/>
          </ac:spMkLst>
        </pc:spChg>
        <pc:spChg chg="add mod ord">
          <ac:chgData name="Bruna Bellini Faria" userId="3ad4039a-a55d-4371-87ee-8456d6fb597d" providerId="ADAL" clId="{28E8FFC9-0ADE-4040-9AA3-393692F309E0}" dt="2021-06-25T20:46:04.022" v="6530" actId="167"/>
          <ac:spMkLst>
            <pc:docMk/>
            <pc:sldMk cId="3822386951" sldId="310"/>
            <ac:spMk id="13" creationId="{3466598F-B21B-48E9-A31D-48C52B1D08E7}"/>
          </ac:spMkLst>
        </pc:spChg>
        <pc:picChg chg="mod">
          <ac:chgData name="Bruna Bellini Faria" userId="3ad4039a-a55d-4371-87ee-8456d6fb597d" providerId="ADAL" clId="{28E8FFC9-0ADE-4040-9AA3-393692F309E0}" dt="2021-06-04T13:40:24.272" v="1173" actId="1076"/>
          <ac:picMkLst>
            <pc:docMk/>
            <pc:sldMk cId="3822386951" sldId="310"/>
            <ac:picMk id="4" creationId="{81FE008E-8848-4A70-B891-1937740C1B8F}"/>
          </ac:picMkLst>
        </pc:picChg>
        <pc:picChg chg="add del mod">
          <ac:chgData name="Bruna Bellini Faria" userId="3ad4039a-a55d-4371-87ee-8456d6fb597d" providerId="ADAL" clId="{28E8FFC9-0ADE-4040-9AA3-393692F309E0}" dt="2021-06-17T20:02:49.612" v="3192" actId="478"/>
          <ac:picMkLst>
            <pc:docMk/>
            <pc:sldMk cId="3822386951" sldId="310"/>
            <ac:picMk id="4" creationId="{EA230CBF-7A91-4E67-898B-48BAEC3E5A8F}"/>
          </ac:picMkLst>
        </pc:picChg>
        <pc:picChg chg="del mod modVis">
          <ac:chgData name="Bruna Bellini Faria" userId="3ad4039a-a55d-4371-87ee-8456d6fb597d" providerId="ADAL" clId="{28E8FFC9-0ADE-4040-9AA3-393692F309E0}" dt="2021-06-25T20:28:33.167" v="6390" actId="478"/>
          <ac:picMkLst>
            <pc:docMk/>
            <pc:sldMk cId="3822386951" sldId="310"/>
            <ac:picMk id="6" creationId="{7ADA618A-7208-4DCA-9114-BF3181A76EDA}"/>
          </ac:picMkLst>
        </pc:picChg>
        <pc:picChg chg="add del mod">
          <ac:chgData name="Bruna Bellini Faria" userId="3ad4039a-a55d-4371-87ee-8456d6fb597d" providerId="ADAL" clId="{28E8FFC9-0ADE-4040-9AA3-393692F309E0}" dt="2021-06-17T20:02:48.664" v="3191" actId="478"/>
          <ac:picMkLst>
            <pc:docMk/>
            <pc:sldMk cId="3822386951" sldId="310"/>
            <ac:picMk id="10" creationId="{1D2528C3-9697-4466-B77C-45DD89B03572}"/>
          </ac:picMkLst>
        </pc:picChg>
        <pc:picChg chg="add mod ord">
          <ac:chgData name="Bruna Bellini Faria" userId="3ad4039a-a55d-4371-87ee-8456d6fb597d" providerId="ADAL" clId="{28E8FFC9-0ADE-4040-9AA3-393692F309E0}" dt="2021-06-25T20:46:07.233" v="6531" actId="167"/>
          <ac:picMkLst>
            <pc:docMk/>
            <pc:sldMk cId="3822386951" sldId="310"/>
            <ac:picMk id="12" creationId="{B3A7C0E6-7149-4D38-B9A6-FBD7966C6759}"/>
          </ac:picMkLst>
        </pc:picChg>
        <pc:picChg chg="add del mod">
          <ac:chgData name="Bruna Bellini Faria" userId="3ad4039a-a55d-4371-87ee-8456d6fb597d" providerId="ADAL" clId="{28E8FFC9-0ADE-4040-9AA3-393692F309E0}" dt="2021-06-17T20:02:44.943" v="3189" actId="478"/>
          <ac:picMkLst>
            <pc:docMk/>
            <pc:sldMk cId="3822386951" sldId="310"/>
            <ac:picMk id="12" creationId="{F76ED9C0-C8D0-415B-A3DA-49FAA19EB601}"/>
          </ac:picMkLst>
        </pc:picChg>
        <pc:picChg chg="add mod modVis">
          <ac:chgData name="Bruna Bellini Faria" userId="3ad4039a-a55d-4371-87ee-8456d6fb597d" providerId="ADAL" clId="{28E8FFC9-0ADE-4040-9AA3-393692F309E0}" dt="2021-06-25T20:45:48.090" v="6527" actId="14429"/>
          <ac:picMkLst>
            <pc:docMk/>
            <pc:sldMk cId="3822386951" sldId="310"/>
            <ac:picMk id="14" creationId="{4FF4C1A3-AC49-46D5-905B-CA0C2A86AFA3}"/>
          </ac:picMkLst>
        </pc:picChg>
        <pc:picChg chg="add mod modVis">
          <ac:chgData name="Bruna Bellini Faria" userId="3ad4039a-a55d-4371-87ee-8456d6fb597d" providerId="ADAL" clId="{28E8FFC9-0ADE-4040-9AA3-393692F309E0}" dt="2021-06-25T20:45:43.554" v="6524" actId="14429"/>
          <ac:picMkLst>
            <pc:docMk/>
            <pc:sldMk cId="3822386951" sldId="310"/>
            <ac:picMk id="16" creationId="{1AD15470-3921-4B59-866C-1C19ECF8CD6D}"/>
          </ac:picMkLst>
        </pc:picChg>
        <pc:picChg chg="add del mod modVis">
          <ac:chgData name="Bruna Bellini Faria" userId="3ad4039a-a55d-4371-87ee-8456d6fb597d" providerId="ADAL" clId="{28E8FFC9-0ADE-4040-9AA3-393692F309E0}" dt="2021-06-25T20:22:26.225" v="6357" actId="478"/>
          <ac:picMkLst>
            <pc:docMk/>
            <pc:sldMk cId="3822386951" sldId="310"/>
            <ac:picMk id="17" creationId="{F58F4170-8102-4C83-B114-9A50C2421094}"/>
          </ac:picMkLst>
        </pc:picChg>
        <pc:picChg chg="add del mod modVis">
          <ac:chgData name="Bruna Bellini Faria" userId="3ad4039a-a55d-4371-87ee-8456d6fb597d" providerId="ADAL" clId="{28E8FFC9-0ADE-4040-9AA3-393692F309E0}" dt="2021-06-25T20:22:24.391" v="6356" actId="478"/>
          <ac:picMkLst>
            <pc:docMk/>
            <pc:sldMk cId="3822386951" sldId="310"/>
            <ac:picMk id="18" creationId="{3545289E-325B-4469-8B08-C46896531785}"/>
          </ac:picMkLst>
        </pc:picChg>
      </pc:sldChg>
      <pc:sldChg chg="addSp delSp modSp add mod ord delAnim modAnim">
        <pc:chgData name="Bruna Bellini Faria" userId="3ad4039a-a55d-4371-87ee-8456d6fb597d" providerId="ADAL" clId="{28E8FFC9-0ADE-4040-9AA3-393692F309E0}" dt="2021-06-26T21:28:27.202" v="6819" actId="313"/>
        <pc:sldMkLst>
          <pc:docMk/>
          <pc:sldMk cId="776982902" sldId="311"/>
        </pc:sldMkLst>
        <pc:spChg chg="mod">
          <ac:chgData name="Bruna Bellini Faria" userId="3ad4039a-a55d-4371-87ee-8456d6fb597d" providerId="ADAL" clId="{28E8FFC9-0ADE-4040-9AA3-393692F309E0}" dt="2021-06-25T20:36:59.339" v="6458" actId="1076"/>
          <ac:spMkLst>
            <pc:docMk/>
            <pc:sldMk cId="776982902" sldId="311"/>
            <ac:spMk id="2" creationId="{1874845F-92B1-409C-BB6C-6E7FB6A3767A}"/>
          </ac:spMkLst>
        </pc:spChg>
        <pc:spChg chg="mod">
          <ac:chgData name="Bruna Bellini Faria" userId="3ad4039a-a55d-4371-87ee-8456d6fb597d" providerId="ADAL" clId="{28E8FFC9-0ADE-4040-9AA3-393692F309E0}" dt="2021-06-04T13:36:06.383" v="1090" actId="1076"/>
          <ac:spMkLst>
            <pc:docMk/>
            <pc:sldMk cId="776982902" sldId="311"/>
            <ac:spMk id="2" creationId="{615CA6A9-15B7-4977-A0AB-A344DCC1B2B0}"/>
          </ac:spMkLst>
        </pc:spChg>
        <pc:spChg chg="mod modVis">
          <ac:chgData name="Bruna Bellini Faria" userId="3ad4039a-a55d-4371-87ee-8456d6fb597d" providerId="ADAL" clId="{28E8FFC9-0ADE-4040-9AA3-393692F309E0}" dt="2021-06-25T20:31:21.615" v="6410"/>
          <ac:spMkLst>
            <pc:docMk/>
            <pc:sldMk cId="776982902" sldId="311"/>
            <ac:spMk id="5" creationId="{6EE60E6A-D5C4-4A6C-8952-427C4213AF27}"/>
          </ac:spMkLst>
        </pc:spChg>
        <pc:spChg chg="add mod modVis">
          <ac:chgData name="Bruna Bellini Faria" userId="3ad4039a-a55d-4371-87ee-8456d6fb597d" providerId="ADAL" clId="{28E8FFC9-0ADE-4040-9AA3-393692F309E0}" dt="2021-06-26T21:28:27.202" v="6819" actId="313"/>
          <ac:spMkLst>
            <pc:docMk/>
            <pc:sldMk cId="776982902" sldId="311"/>
            <ac:spMk id="7" creationId="{DFF43E38-413C-4C75-83FB-8A48DE20B3DB}"/>
          </ac:spMkLst>
        </pc:spChg>
        <pc:spChg chg="add del mod ord modVis">
          <ac:chgData name="Bruna Bellini Faria" userId="3ad4039a-a55d-4371-87ee-8456d6fb597d" providerId="ADAL" clId="{28E8FFC9-0ADE-4040-9AA3-393692F309E0}" dt="2021-06-25T20:31:21.615" v="6410"/>
          <ac:spMkLst>
            <pc:docMk/>
            <pc:sldMk cId="776982902" sldId="311"/>
            <ac:spMk id="8" creationId="{9F4FB809-8341-49FE-AB20-F17E3C14B6D5}"/>
          </ac:spMkLst>
        </pc:spChg>
        <pc:spChg chg="add mod modVis">
          <ac:chgData name="Bruna Bellini Faria" userId="3ad4039a-a55d-4371-87ee-8456d6fb597d" providerId="ADAL" clId="{28E8FFC9-0ADE-4040-9AA3-393692F309E0}" dt="2021-06-25T20:31:21.615" v="6410"/>
          <ac:spMkLst>
            <pc:docMk/>
            <pc:sldMk cId="776982902" sldId="311"/>
            <ac:spMk id="9" creationId="{7A9BBEEB-F976-46D5-B9CA-B9B95878ED58}"/>
          </ac:spMkLst>
        </pc:spChg>
        <pc:spChg chg="add del mod ord modVis">
          <ac:chgData name="Bruna Bellini Faria" userId="3ad4039a-a55d-4371-87ee-8456d6fb597d" providerId="ADAL" clId="{28E8FFC9-0ADE-4040-9AA3-393692F309E0}" dt="2021-06-25T21:24:04.668" v="6672" actId="478"/>
          <ac:spMkLst>
            <pc:docMk/>
            <pc:sldMk cId="776982902" sldId="311"/>
            <ac:spMk id="28" creationId="{BF550C85-81AD-4E91-8338-01A29B93B465}"/>
          </ac:spMkLst>
        </pc:spChg>
        <pc:picChg chg="del">
          <ac:chgData name="Bruna Bellini Faria" userId="3ad4039a-a55d-4371-87ee-8456d6fb597d" providerId="ADAL" clId="{28E8FFC9-0ADE-4040-9AA3-393692F309E0}" dt="2021-06-03T21:56:15.143" v="168" actId="478"/>
          <ac:picMkLst>
            <pc:docMk/>
            <pc:sldMk cId="776982902" sldId="311"/>
            <ac:picMk id="3" creationId="{0719244D-EE08-4346-9545-10A1A6FB88FD}"/>
          </ac:picMkLst>
        </pc:picChg>
        <pc:picChg chg="add del mod">
          <ac:chgData name="Bruna Bellini Faria" userId="3ad4039a-a55d-4371-87ee-8456d6fb597d" providerId="ADAL" clId="{28E8FFC9-0ADE-4040-9AA3-393692F309E0}" dt="2021-06-17T21:07:41.822" v="3471" actId="478"/>
          <ac:picMkLst>
            <pc:docMk/>
            <pc:sldMk cId="776982902" sldId="311"/>
            <ac:picMk id="3" creationId="{A38D7E7B-A373-43DD-BA4B-B260248423EA}"/>
          </ac:picMkLst>
        </pc:picChg>
        <pc:picChg chg="del">
          <ac:chgData name="Bruna Bellini Faria" userId="3ad4039a-a55d-4371-87ee-8456d6fb597d" providerId="ADAL" clId="{28E8FFC9-0ADE-4040-9AA3-393692F309E0}" dt="2021-06-03T21:56:14.327" v="167" actId="478"/>
          <ac:picMkLst>
            <pc:docMk/>
            <pc:sldMk cId="776982902" sldId="311"/>
            <ac:picMk id="4" creationId="{24C8CB80-0081-4400-9D4F-F3AFE38E145D}"/>
          </ac:picMkLst>
        </pc:picChg>
        <pc:picChg chg="add del mod">
          <ac:chgData name="Bruna Bellini Faria" userId="3ad4039a-a55d-4371-87ee-8456d6fb597d" providerId="ADAL" clId="{28E8FFC9-0ADE-4040-9AA3-393692F309E0}" dt="2021-06-17T20:14:09.417" v="3410" actId="478"/>
          <ac:picMkLst>
            <pc:docMk/>
            <pc:sldMk cId="776982902" sldId="311"/>
            <ac:picMk id="6" creationId="{C492CF31-6404-4629-829C-CA3F4D8959DC}"/>
          </ac:picMkLst>
        </pc:picChg>
        <pc:picChg chg="add del mod">
          <ac:chgData name="Bruna Bellini Faria" userId="3ad4039a-a55d-4371-87ee-8456d6fb597d" providerId="ADAL" clId="{28E8FFC9-0ADE-4040-9AA3-393692F309E0}" dt="2021-06-17T20:18:33.613" v="3456" actId="478"/>
          <ac:picMkLst>
            <pc:docMk/>
            <pc:sldMk cId="776982902" sldId="311"/>
            <ac:picMk id="10" creationId="{C6ADEB38-2673-489D-BA05-CC12D42A2BC7}"/>
          </ac:picMkLst>
        </pc:picChg>
        <pc:picChg chg="add del mod">
          <ac:chgData name="Bruna Bellini Faria" userId="3ad4039a-a55d-4371-87ee-8456d6fb597d" providerId="ADAL" clId="{28E8FFC9-0ADE-4040-9AA3-393692F309E0}" dt="2021-06-17T21:20:00.419" v="3506" actId="478"/>
          <ac:picMkLst>
            <pc:docMk/>
            <pc:sldMk cId="776982902" sldId="311"/>
            <ac:picMk id="11" creationId="{542C7D67-4AE7-4527-A6B3-E5F693FBC3FA}"/>
          </ac:picMkLst>
        </pc:picChg>
        <pc:picChg chg="add del mod ord">
          <ac:chgData name="Bruna Bellini Faria" userId="3ad4039a-a55d-4371-87ee-8456d6fb597d" providerId="ADAL" clId="{28E8FFC9-0ADE-4040-9AA3-393692F309E0}" dt="2021-06-17T21:20:01.548" v="3507" actId="478"/>
          <ac:picMkLst>
            <pc:docMk/>
            <pc:sldMk cId="776982902" sldId="311"/>
            <ac:picMk id="13" creationId="{C8D4477E-F243-4AD9-AA27-0808FD4E6DFD}"/>
          </ac:picMkLst>
        </pc:picChg>
        <pc:picChg chg="add del mod ord">
          <ac:chgData name="Bruna Bellini Faria" userId="3ad4039a-a55d-4371-87ee-8456d6fb597d" providerId="ADAL" clId="{28E8FFC9-0ADE-4040-9AA3-393692F309E0}" dt="2021-06-17T21:25:35.204" v="3549" actId="478"/>
          <ac:picMkLst>
            <pc:docMk/>
            <pc:sldMk cId="776982902" sldId="311"/>
            <ac:picMk id="15" creationId="{F1AB276B-0EE5-4765-8C78-A5B8FEBBCAB6}"/>
          </ac:picMkLst>
        </pc:picChg>
        <pc:picChg chg="add mod ord modVis">
          <ac:chgData name="Bruna Bellini Faria" userId="3ad4039a-a55d-4371-87ee-8456d6fb597d" providerId="ADAL" clId="{28E8FFC9-0ADE-4040-9AA3-393692F309E0}" dt="2021-06-25T22:06:56.020" v="6709" actId="1076"/>
          <ac:picMkLst>
            <pc:docMk/>
            <pc:sldMk cId="776982902" sldId="311"/>
            <ac:picMk id="17" creationId="{2850439A-5718-42F0-B790-C636EA71A6BF}"/>
          </ac:picMkLst>
        </pc:picChg>
        <pc:picChg chg="add mod ord modVis">
          <ac:chgData name="Bruna Bellini Faria" userId="3ad4039a-a55d-4371-87ee-8456d6fb597d" providerId="ADAL" clId="{28E8FFC9-0ADE-4040-9AA3-393692F309E0}" dt="2021-06-25T21:24:10.663" v="6675" actId="1076"/>
          <ac:picMkLst>
            <pc:docMk/>
            <pc:sldMk cId="776982902" sldId="311"/>
            <ac:picMk id="19" creationId="{8192E285-401A-46D2-B2FD-65712E3AEEA7}"/>
          </ac:picMkLst>
        </pc:picChg>
        <pc:picChg chg="add mod ord modVis">
          <ac:chgData name="Bruna Bellini Faria" userId="3ad4039a-a55d-4371-87ee-8456d6fb597d" providerId="ADAL" clId="{28E8FFC9-0ADE-4040-9AA3-393692F309E0}" dt="2021-06-25T22:06:47.418" v="6708" actId="1076"/>
          <ac:picMkLst>
            <pc:docMk/>
            <pc:sldMk cId="776982902" sldId="311"/>
            <ac:picMk id="21" creationId="{6D29C89C-59B0-4AE7-97D5-BF76AD125AAC}"/>
          </ac:picMkLst>
        </pc:picChg>
        <pc:picChg chg="add mod ord modVis">
          <ac:chgData name="Bruna Bellini Faria" userId="3ad4039a-a55d-4371-87ee-8456d6fb597d" providerId="ADAL" clId="{28E8FFC9-0ADE-4040-9AA3-393692F309E0}" dt="2021-06-25T22:06:40.607" v="6706" actId="1076"/>
          <ac:picMkLst>
            <pc:docMk/>
            <pc:sldMk cId="776982902" sldId="311"/>
            <ac:picMk id="23" creationId="{1B84892F-29B2-4D1B-9B1B-8C97AF12C97B}"/>
          </ac:picMkLst>
        </pc:picChg>
        <pc:picChg chg="add del mod">
          <ac:chgData name="Bruna Bellini Faria" userId="3ad4039a-a55d-4371-87ee-8456d6fb597d" providerId="ADAL" clId="{28E8FFC9-0ADE-4040-9AA3-393692F309E0}" dt="2021-06-17T22:25:43.841" v="3649" actId="478"/>
          <ac:picMkLst>
            <pc:docMk/>
            <pc:sldMk cId="776982902" sldId="311"/>
            <ac:picMk id="24" creationId="{1CB1B4CB-747F-43CC-9526-B68A4DDAF1C9}"/>
          </ac:picMkLst>
        </pc:picChg>
        <pc:picChg chg="add del mod ord modVis">
          <ac:chgData name="Bruna Bellini Faria" userId="3ad4039a-a55d-4371-87ee-8456d6fb597d" providerId="ADAL" clId="{28E8FFC9-0ADE-4040-9AA3-393692F309E0}" dt="2021-06-25T21:24:06.270" v="6674" actId="478"/>
          <ac:picMkLst>
            <pc:docMk/>
            <pc:sldMk cId="776982902" sldId="311"/>
            <ac:picMk id="25" creationId="{9C541064-23A6-4499-827E-1051E198AB92}"/>
          </ac:picMkLst>
        </pc:picChg>
        <pc:picChg chg="add del mod">
          <ac:chgData name="Bruna Bellini Faria" userId="3ad4039a-a55d-4371-87ee-8456d6fb597d" providerId="ADAL" clId="{28E8FFC9-0ADE-4040-9AA3-393692F309E0}" dt="2021-06-17T22:26:24.851" v="3650" actId="478"/>
          <ac:picMkLst>
            <pc:docMk/>
            <pc:sldMk cId="776982902" sldId="311"/>
            <ac:picMk id="26" creationId="{421A2FF7-A371-4879-A1F7-5F99C2EA1592}"/>
          </ac:picMkLst>
        </pc:picChg>
        <pc:picChg chg="add del mod ord modVis">
          <ac:chgData name="Bruna Bellini Faria" userId="3ad4039a-a55d-4371-87ee-8456d6fb597d" providerId="ADAL" clId="{28E8FFC9-0ADE-4040-9AA3-393692F309E0}" dt="2021-06-25T21:24:05.554" v="6673" actId="478"/>
          <ac:picMkLst>
            <pc:docMk/>
            <pc:sldMk cId="776982902" sldId="311"/>
            <ac:picMk id="27" creationId="{FAAAB3A5-E090-41E4-9442-9B4AF80090C4}"/>
          </ac:picMkLst>
        </pc:picChg>
      </pc:sldChg>
      <pc:sldChg chg="addSp delSp modSp add del mod ord">
        <pc:chgData name="Bruna Bellini Faria" userId="3ad4039a-a55d-4371-87ee-8456d6fb597d" providerId="ADAL" clId="{28E8FFC9-0ADE-4040-9AA3-393692F309E0}" dt="2021-06-19T20:57:22.567" v="5750" actId="47"/>
        <pc:sldMkLst>
          <pc:docMk/>
          <pc:sldMk cId="242030022" sldId="312"/>
        </pc:sldMkLst>
        <pc:spChg chg="mod">
          <ac:chgData name="Bruna Bellini Faria" userId="3ad4039a-a55d-4371-87ee-8456d6fb597d" providerId="ADAL" clId="{28E8FFC9-0ADE-4040-9AA3-393692F309E0}" dt="2021-06-04T13:36:23.527" v="1121" actId="1076"/>
          <ac:spMkLst>
            <pc:docMk/>
            <pc:sldMk cId="242030022" sldId="312"/>
            <ac:spMk id="2" creationId="{615CA6A9-15B7-4977-A0AB-A344DCC1B2B0}"/>
          </ac:spMkLst>
        </pc:spChg>
        <pc:spChg chg="add mod">
          <ac:chgData name="Bruna Bellini Faria" userId="3ad4039a-a55d-4371-87ee-8456d6fb597d" providerId="ADAL" clId="{28E8FFC9-0ADE-4040-9AA3-393692F309E0}" dt="2021-06-04T13:38:21.954" v="1138" actId="208"/>
          <ac:spMkLst>
            <pc:docMk/>
            <pc:sldMk cId="242030022" sldId="312"/>
            <ac:spMk id="5" creationId="{739B2BC7-B5E6-4879-9E19-FDC6EE97E085}"/>
          </ac:spMkLst>
        </pc:spChg>
        <pc:spChg chg="add mod">
          <ac:chgData name="Bruna Bellini Faria" userId="3ad4039a-a55d-4371-87ee-8456d6fb597d" providerId="ADAL" clId="{28E8FFC9-0ADE-4040-9AA3-393692F309E0}" dt="2021-06-19T01:12:11.422" v="4550" actId="1076"/>
          <ac:spMkLst>
            <pc:docMk/>
            <pc:sldMk cId="242030022" sldId="312"/>
            <ac:spMk id="7" creationId="{A1D4738E-36E7-4410-9C3A-2A7244BDCBD2}"/>
          </ac:spMkLst>
        </pc:spChg>
        <pc:spChg chg="add mod">
          <ac:chgData name="Bruna Bellini Faria" userId="3ad4039a-a55d-4371-87ee-8456d6fb597d" providerId="ADAL" clId="{28E8FFC9-0ADE-4040-9AA3-393692F309E0}" dt="2021-06-04T13:38:31.390" v="1140" actId="1076"/>
          <ac:spMkLst>
            <pc:docMk/>
            <pc:sldMk cId="242030022" sldId="312"/>
            <ac:spMk id="8" creationId="{5BE9A9DD-A611-4D45-94F3-97E3D481223B}"/>
          </ac:spMkLst>
        </pc:spChg>
        <pc:picChg chg="add del mod">
          <ac:chgData name="Bruna Bellini Faria" userId="3ad4039a-a55d-4371-87ee-8456d6fb597d" providerId="ADAL" clId="{28E8FFC9-0ADE-4040-9AA3-393692F309E0}" dt="2021-06-19T01:12:05.337" v="4549" actId="478"/>
          <ac:picMkLst>
            <pc:docMk/>
            <pc:sldMk cId="242030022" sldId="312"/>
            <ac:picMk id="4" creationId="{90350BFB-130E-49C3-ADCA-7881DA80936A}"/>
          </ac:picMkLst>
        </pc:picChg>
        <pc:picChg chg="del">
          <ac:chgData name="Bruna Bellini Faria" userId="3ad4039a-a55d-4371-87ee-8456d6fb597d" providerId="ADAL" clId="{28E8FFC9-0ADE-4040-9AA3-393692F309E0}" dt="2021-06-03T21:56:25.682" v="173" actId="478"/>
          <ac:picMkLst>
            <pc:docMk/>
            <pc:sldMk cId="242030022" sldId="312"/>
            <ac:picMk id="6" creationId="{C492CF31-6404-4629-829C-CA3F4D8959DC}"/>
          </ac:picMkLst>
        </pc:picChg>
      </pc:sldChg>
      <pc:sldChg chg="addSp delSp modSp add mod">
        <pc:chgData name="Bruna Bellini Faria" userId="3ad4039a-a55d-4371-87ee-8456d6fb597d" providerId="ADAL" clId="{28E8FFC9-0ADE-4040-9AA3-393692F309E0}" dt="2021-06-25T20:31:21.615" v="6410"/>
        <pc:sldMkLst>
          <pc:docMk/>
          <pc:sldMk cId="1290237802" sldId="313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290237802" sldId="313"/>
            <ac:spMk id="4" creationId="{723E5300-3B9D-4646-ADA5-E5F74B2DA5F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290237802" sldId="313"/>
            <ac:spMk id="5" creationId="{9D9A97B3-1E1E-4177-A5A7-81287A0F6843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290237802" sldId="313"/>
            <ac:spMk id="6" creationId="{2ED70B29-07A6-4C21-8FBE-60A3C7E9798D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290237802" sldId="313"/>
            <ac:spMk id="7" creationId="{90B26C16-AEA6-49DD-89D9-76171BC955E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290237802" sldId="313"/>
            <ac:spMk id="8" creationId="{E3143EB9-F6DC-4B9F-9A3F-94C1D9D00B87}"/>
          </ac:spMkLst>
        </pc:spChg>
        <pc:spChg chg="del mod">
          <ac:chgData name="Bruna Bellini Faria" userId="3ad4039a-a55d-4371-87ee-8456d6fb597d" providerId="ADAL" clId="{28E8FFC9-0ADE-4040-9AA3-393692F309E0}" dt="2021-06-21T13:11:13.723" v="5836" actId="478"/>
          <ac:spMkLst>
            <pc:docMk/>
            <pc:sldMk cId="1290237802" sldId="313"/>
            <ac:spMk id="9" creationId="{2DD3CF4C-FA64-4101-9866-B8E1B18A82FB}"/>
          </ac:spMkLst>
        </pc:spChg>
        <pc:picChg chg="del">
          <ac:chgData name="Bruna Bellini Faria" userId="3ad4039a-a55d-4371-87ee-8456d6fb597d" providerId="ADAL" clId="{28E8FFC9-0ADE-4040-9AA3-393692F309E0}" dt="2021-06-03T21:58:19.294" v="179" actId="478"/>
          <ac:picMkLst>
            <pc:docMk/>
            <pc:sldMk cId="1290237802" sldId="313"/>
            <ac:picMk id="4" creationId="{90350BFB-130E-49C3-ADCA-7881DA80936A}"/>
          </ac:picMkLst>
        </pc:picChg>
        <pc:picChg chg="add del mod">
          <ac:chgData name="Bruna Bellini Faria" userId="3ad4039a-a55d-4371-87ee-8456d6fb597d" providerId="ADAL" clId="{28E8FFC9-0ADE-4040-9AA3-393692F309E0}" dt="2021-06-07T12:28:15.358" v="1595" actId="478"/>
          <ac:picMkLst>
            <pc:docMk/>
            <pc:sldMk cId="1290237802" sldId="313"/>
            <ac:picMk id="5" creationId="{4A8BD2DA-6D58-40B6-B9C5-3FCCD38EDC73}"/>
          </ac:picMkLst>
        </pc:picChg>
        <pc:picChg chg="mod modCrop">
          <ac:chgData name="Bruna Bellini Faria" userId="3ad4039a-a55d-4371-87ee-8456d6fb597d" providerId="ADAL" clId="{28E8FFC9-0ADE-4040-9AA3-393692F309E0}" dt="2021-06-25T20:31:21.615" v="6410"/>
          <ac:picMkLst>
            <pc:docMk/>
            <pc:sldMk cId="1290237802" sldId="313"/>
            <ac:picMk id="10" creationId="{1432601B-165D-450C-8828-10672B59044B}"/>
          </ac:picMkLst>
        </pc:picChg>
      </pc:sldChg>
      <pc:sldChg chg="addSp delSp modSp add mod ord delAnim modAnim">
        <pc:chgData name="Bruna Bellini Faria" userId="3ad4039a-a55d-4371-87ee-8456d6fb597d" providerId="ADAL" clId="{28E8FFC9-0ADE-4040-9AA3-393692F309E0}" dt="2021-06-26T22:24:05.281" v="6836" actId="1076"/>
        <pc:sldMkLst>
          <pc:docMk/>
          <pc:sldMk cId="2418182222" sldId="314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418182222" sldId="314"/>
            <ac:spMk id="2" creationId="{615CA6A9-15B7-4977-A0AB-A344DCC1B2B0}"/>
          </ac:spMkLst>
        </pc:spChg>
        <pc:spChg chg="mod">
          <ac:chgData name="Bruna Bellini Faria" userId="3ad4039a-a55d-4371-87ee-8456d6fb597d" providerId="ADAL" clId="{28E8FFC9-0ADE-4040-9AA3-393692F309E0}" dt="2021-06-25T20:39:28.026" v="6488" actId="1076"/>
          <ac:spMkLst>
            <pc:docMk/>
            <pc:sldMk cId="2418182222" sldId="314"/>
            <ac:spMk id="3" creationId="{79741F36-75B4-4D1E-9424-7689A0E333D5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2418182222" sldId="314"/>
            <ac:spMk id="6" creationId="{ACA9E267-DC94-477C-83D5-8FC4CDB972FC}"/>
          </ac:spMkLst>
        </pc:spChg>
        <pc:spChg chg="add mod ord">
          <ac:chgData name="Bruna Bellini Faria" userId="3ad4039a-a55d-4371-87ee-8456d6fb597d" providerId="ADAL" clId="{28E8FFC9-0ADE-4040-9AA3-393692F309E0}" dt="2021-06-26T22:24:00.405" v="6835" actId="1076"/>
          <ac:spMkLst>
            <pc:docMk/>
            <pc:sldMk cId="2418182222" sldId="314"/>
            <ac:spMk id="7" creationId="{538FE542-4D79-4C2C-8344-81A784CB2511}"/>
          </ac:spMkLst>
        </pc:spChg>
        <pc:spChg chg="add mod">
          <ac:chgData name="Bruna Bellini Faria" userId="3ad4039a-a55d-4371-87ee-8456d6fb597d" providerId="ADAL" clId="{28E8FFC9-0ADE-4040-9AA3-393692F309E0}" dt="2021-06-26T22:24:05.281" v="6836" actId="1076"/>
          <ac:spMkLst>
            <pc:docMk/>
            <pc:sldMk cId="2418182222" sldId="314"/>
            <ac:spMk id="8" creationId="{EA45065F-362C-49DC-A21A-C94B2976BD77}"/>
          </ac:spMkLst>
        </pc:spChg>
        <pc:picChg chg="add del mod">
          <ac:chgData name="Bruna Bellini Faria" userId="3ad4039a-a55d-4371-87ee-8456d6fb597d" providerId="ADAL" clId="{28E8FFC9-0ADE-4040-9AA3-393692F309E0}" dt="2021-06-19T00:47:10.256" v="4472" actId="478"/>
          <ac:picMkLst>
            <pc:docMk/>
            <pc:sldMk cId="2418182222" sldId="314"/>
            <ac:picMk id="4" creationId="{FC141D23-A677-4315-8871-5246C0EF319D}"/>
          </ac:picMkLst>
        </pc:picChg>
        <pc:picChg chg="del">
          <ac:chgData name="Bruna Bellini Faria" userId="3ad4039a-a55d-4371-87ee-8456d6fb597d" providerId="ADAL" clId="{28E8FFC9-0ADE-4040-9AA3-393692F309E0}" dt="2021-06-03T22:03:21.134" v="184" actId="478"/>
          <ac:picMkLst>
            <pc:docMk/>
            <pc:sldMk cId="2418182222" sldId="314"/>
            <ac:picMk id="5" creationId="{4A8BD2DA-6D58-40B6-B9C5-3FCCD38EDC73}"/>
          </ac:picMkLst>
        </pc:picChg>
        <pc:picChg chg="add del mod">
          <ac:chgData name="Bruna Bellini Faria" userId="3ad4039a-a55d-4371-87ee-8456d6fb597d" providerId="ADAL" clId="{28E8FFC9-0ADE-4040-9AA3-393692F309E0}" dt="2021-06-19T01:01:58.082" v="4492" actId="478"/>
          <ac:picMkLst>
            <pc:docMk/>
            <pc:sldMk cId="2418182222" sldId="314"/>
            <ac:picMk id="8" creationId="{D15ED44C-91C2-4083-A8E5-0AE98679DDCA}"/>
          </ac:picMkLst>
        </pc:picChg>
        <pc:picChg chg="add del mod ord">
          <ac:chgData name="Bruna Bellini Faria" userId="3ad4039a-a55d-4371-87ee-8456d6fb597d" providerId="ADAL" clId="{28E8FFC9-0ADE-4040-9AA3-393692F309E0}" dt="2021-06-19T00:58:29.352" v="4485" actId="478"/>
          <ac:picMkLst>
            <pc:docMk/>
            <pc:sldMk cId="2418182222" sldId="314"/>
            <ac:picMk id="10" creationId="{5E48E9FD-63DD-475B-A0B8-791E4D7A983D}"/>
          </ac:picMkLst>
        </pc:picChg>
        <pc:picChg chg="add del mod ord">
          <ac:chgData name="Bruna Bellini Faria" userId="3ad4039a-a55d-4371-87ee-8456d6fb597d" providerId="ADAL" clId="{28E8FFC9-0ADE-4040-9AA3-393692F309E0}" dt="2021-06-19T01:02:02.386" v="4493" actId="478"/>
          <ac:picMkLst>
            <pc:docMk/>
            <pc:sldMk cId="2418182222" sldId="314"/>
            <ac:picMk id="12" creationId="{C4D54A3E-F9A8-490E-B293-0508AC2B7492}"/>
          </ac:picMkLst>
        </pc:picChg>
        <pc:picChg chg="add mod ord">
          <ac:chgData name="Bruna Bellini Faria" userId="3ad4039a-a55d-4371-87ee-8456d6fb597d" providerId="ADAL" clId="{28E8FFC9-0ADE-4040-9AA3-393692F309E0}" dt="2021-06-25T20:38:55.825" v="6481" actId="14100"/>
          <ac:picMkLst>
            <pc:docMk/>
            <pc:sldMk cId="2418182222" sldId="314"/>
            <ac:picMk id="14" creationId="{D963332F-3164-481B-B23E-08834A9309DF}"/>
          </ac:picMkLst>
        </pc:picChg>
        <pc:picChg chg="add mod ord">
          <ac:chgData name="Bruna Bellini Faria" userId="3ad4039a-a55d-4371-87ee-8456d6fb597d" providerId="ADAL" clId="{28E8FFC9-0ADE-4040-9AA3-393692F309E0}" dt="2021-06-25T20:39:02.945" v="6483" actId="1076"/>
          <ac:picMkLst>
            <pc:docMk/>
            <pc:sldMk cId="2418182222" sldId="314"/>
            <ac:picMk id="16" creationId="{87D338C4-89CC-4174-9458-CE069304CEA7}"/>
          </ac:picMkLst>
        </pc:picChg>
      </pc:sldChg>
      <pc:sldChg chg="modSp del mod">
        <pc:chgData name="Bruna Bellini Faria" userId="3ad4039a-a55d-4371-87ee-8456d6fb597d" providerId="ADAL" clId="{28E8FFC9-0ADE-4040-9AA3-393692F309E0}" dt="2021-06-14T20:08:25.509" v="1932" actId="47"/>
        <pc:sldMkLst>
          <pc:docMk/>
          <pc:sldMk cId="420008517" sldId="315"/>
        </pc:sldMkLst>
        <pc:spChg chg="mod">
          <ac:chgData name="Bruna Bellini Faria" userId="3ad4039a-a55d-4371-87ee-8456d6fb597d" providerId="ADAL" clId="{28E8FFC9-0ADE-4040-9AA3-393692F309E0}" dt="2021-06-14T19:59:50.431" v="1804" actId="1076"/>
          <ac:spMkLst>
            <pc:docMk/>
            <pc:sldMk cId="420008517" sldId="315"/>
            <ac:spMk id="4" creationId="{E1A640DF-E7A7-4E38-96ED-AE9EF2D9C9FD}"/>
          </ac:spMkLst>
        </pc:spChg>
      </pc:sldChg>
      <pc:sldChg chg="modSp new del mod">
        <pc:chgData name="Bruna Bellini Faria" userId="3ad4039a-a55d-4371-87ee-8456d6fb597d" providerId="ADAL" clId="{28E8FFC9-0ADE-4040-9AA3-393692F309E0}" dt="2021-06-04T13:41:38.879" v="1184" actId="47"/>
        <pc:sldMkLst>
          <pc:docMk/>
          <pc:sldMk cId="2442679497" sldId="315"/>
        </pc:sldMkLst>
        <pc:spChg chg="mod">
          <ac:chgData name="Bruna Bellini Faria" userId="3ad4039a-a55d-4371-87ee-8456d6fb597d" providerId="ADAL" clId="{28E8FFC9-0ADE-4040-9AA3-393692F309E0}" dt="2021-06-04T13:41:35.733" v="1183" actId="1076"/>
          <ac:spMkLst>
            <pc:docMk/>
            <pc:sldMk cId="2442679497" sldId="315"/>
            <ac:spMk id="2" creationId="{7A517BF5-53FA-44CA-A3E1-23BBEFA1910F}"/>
          </ac:spMkLst>
        </pc:spChg>
      </pc:sldChg>
      <pc:sldChg chg="addSp delSp modSp mod ord modAnim">
        <pc:chgData name="Bruna Bellini Faria" userId="3ad4039a-a55d-4371-87ee-8456d6fb597d" providerId="ADAL" clId="{28E8FFC9-0ADE-4040-9AA3-393692F309E0}" dt="2021-06-26T22:23:05.696" v="6825" actId="1076"/>
        <pc:sldMkLst>
          <pc:docMk/>
          <pc:sldMk cId="1671243644" sldId="316"/>
        </pc:sldMkLst>
        <pc:spChg chg="add del mod">
          <ac:chgData name="Bruna Bellini Faria" userId="3ad4039a-a55d-4371-87ee-8456d6fb597d" providerId="ADAL" clId="{28E8FFC9-0ADE-4040-9AA3-393692F309E0}" dt="2021-06-17T23:24:16.500" v="4168"/>
          <ac:spMkLst>
            <pc:docMk/>
            <pc:sldMk cId="1671243644" sldId="316"/>
            <ac:spMk id="2" creationId="{5A2B6013-1379-475B-AE1E-AE19FBC84F0C}"/>
          </ac:spMkLst>
        </pc:spChg>
        <pc:spChg chg="mod">
          <ac:chgData name="Bruna Bellini Faria" userId="3ad4039a-a55d-4371-87ee-8456d6fb597d" providerId="ADAL" clId="{28E8FFC9-0ADE-4040-9AA3-393692F309E0}" dt="2021-06-26T22:23:05.696" v="6825" actId="1076"/>
          <ac:spMkLst>
            <pc:docMk/>
            <pc:sldMk cId="1671243644" sldId="316"/>
            <ac:spMk id="2" creationId="{DF40C51D-16E3-4779-BE10-64FA24124C10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1671243644" sldId="316"/>
            <ac:spMk id="3" creationId="{C9B76C91-1E97-4106-836A-9B5A10DCEF13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671243644" sldId="316"/>
            <ac:spMk id="6" creationId="{B2045B6B-E5CA-4856-A788-373D68EB8423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671243644" sldId="316"/>
            <ac:spMk id="7" creationId="{83C7EE71-4160-4717-94CE-997C6FE201D4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1671243644" sldId="316"/>
            <ac:spMk id="8" creationId="{469BACB4-7254-4389-BE34-C3DDCCCEF3BF}"/>
          </ac:spMkLst>
        </pc:spChg>
        <pc:picChg chg="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1671243644" sldId="316"/>
            <ac:picMk id="5" creationId="{58E4FC07-E78E-4AB7-98F5-3E643C48D29A}"/>
          </ac:picMkLst>
        </pc:picChg>
        <pc:picChg chg="mod">
          <ac:chgData name="Bruna Bellini Faria" userId="3ad4039a-a55d-4371-87ee-8456d6fb597d" providerId="ADAL" clId="{28E8FFC9-0ADE-4040-9AA3-393692F309E0}" dt="2021-06-25T23:45:03.723" v="6714" actId="14100"/>
          <ac:picMkLst>
            <pc:docMk/>
            <pc:sldMk cId="1671243644" sldId="316"/>
            <ac:picMk id="9" creationId="{36E0CAF8-894F-4EA3-83F9-A6BFA7688E7A}"/>
          </ac:picMkLst>
        </pc:picChg>
      </pc:sldChg>
      <pc:sldChg chg="modSp mod">
        <pc:chgData name="Bruna Bellini Faria" userId="3ad4039a-a55d-4371-87ee-8456d6fb597d" providerId="ADAL" clId="{28E8FFC9-0ADE-4040-9AA3-393692F309E0}" dt="2021-06-25T20:31:21.615" v="6410"/>
        <pc:sldMkLst>
          <pc:docMk/>
          <pc:sldMk cId="1618976067" sldId="317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618976067" sldId="317"/>
            <ac:spMk id="2" creationId="{9F8AF740-BAB9-4B74-B587-9FF152BBCA2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618976067" sldId="317"/>
            <ac:spMk id="4" creationId="{C35607A4-FA97-4F64-AAE2-A7A2AD9DDC90}"/>
          </ac:spMkLst>
        </pc:spChg>
      </pc:sldChg>
      <pc:sldChg chg="modSp add del ord">
        <pc:chgData name="Bruna Bellini Faria" userId="3ad4039a-a55d-4371-87ee-8456d6fb597d" providerId="ADAL" clId="{28E8FFC9-0ADE-4040-9AA3-393692F309E0}" dt="2021-06-25T20:31:21.615" v="6410"/>
        <pc:sldMkLst>
          <pc:docMk/>
          <pc:sldMk cId="2979326637" sldId="318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979326637" sldId="318"/>
            <ac:spMk id="6" creationId="{1AB5C252-7A15-4133-B2F4-6DE39939F8E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979326637" sldId="318"/>
            <ac:spMk id="8" creationId="{09C2CC4F-5ED9-4811-B5A7-504A7BF7E5D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979326637" sldId="318"/>
            <ac:spMk id="10" creationId="{46F1BB55-B983-4445-A0B1-E5F9F765D718}"/>
          </ac:spMkLst>
        </pc:spChg>
        <pc:picChg chg="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2979326637" sldId="318"/>
            <ac:picMk id="3" creationId="{CDB4DED7-F959-46FB-A1B8-668B6A81917F}"/>
          </ac:picMkLst>
        </pc:picChg>
        <pc:picChg chg="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2979326637" sldId="318"/>
            <ac:picMk id="4" creationId="{C498CEAD-9F27-4EA0-AE8C-D6F01CCB3389}"/>
          </ac:picMkLst>
        </pc:picChg>
      </pc:sldChg>
      <pc:sldChg chg="addSp delSp modSp mod ord">
        <pc:chgData name="Bruna Bellini Faria" userId="3ad4039a-a55d-4371-87ee-8456d6fb597d" providerId="ADAL" clId="{28E8FFC9-0ADE-4040-9AA3-393692F309E0}" dt="2021-06-25T20:31:21.615" v="6410"/>
        <pc:sldMkLst>
          <pc:docMk/>
          <pc:sldMk cId="2732446356" sldId="319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2" creationId="{B4320E75-3DF6-4A96-9A7F-B986EE90354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3" creationId="{21060C08-9B90-42E6-AB4A-BB05E12C1BE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4" creationId="{C9FC5B46-5021-4CDB-8EA6-2A29DF9A0C42}"/>
          </ac:spMkLst>
        </pc:spChg>
        <pc:spChg chg="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5" creationId="{AD813A18-52B9-4AE2-94D0-145E43ECB1B1}"/>
          </ac:spMkLst>
        </pc:spChg>
        <pc:spChg chg="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7" creationId="{58A36E2B-A9B6-4563-9C38-A5BCD9F3247C}"/>
          </ac:spMkLst>
        </pc:spChg>
        <pc:spChg chg="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9" creationId="{C6271D11-563A-445C-BC8F-D63256FEA267}"/>
          </ac:spMkLst>
        </pc:spChg>
        <pc:spChg chg="add del">
          <ac:chgData name="Bruna Bellini Faria" userId="3ad4039a-a55d-4371-87ee-8456d6fb597d" providerId="ADAL" clId="{28E8FFC9-0ADE-4040-9AA3-393692F309E0}" dt="2021-06-17T15:54:09.539" v="2109" actId="478"/>
          <ac:spMkLst>
            <pc:docMk/>
            <pc:sldMk cId="2732446356" sldId="319"/>
            <ac:spMk id="10" creationId="{BAEC8134-AE7E-428F-850D-91ACD62CE6B8}"/>
          </ac:spMkLst>
        </pc:spChg>
        <pc:spChg chg="add del">
          <ac:chgData name="Bruna Bellini Faria" userId="3ad4039a-a55d-4371-87ee-8456d6fb597d" providerId="ADAL" clId="{28E8FFC9-0ADE-4040-9AA3-393692F309E0}" dt="2021-06-17T15:54:36.417" v="2111" actId="22"/>
          <ac:spMkLst>
            <pc:docMk/>
            <pc:sldMk cId="2732446356" sldId="319"/>
            <ac:spMk id="12" creationId="{391B306D-D15B-4C2A-ABE0-3DB7BAFEF50A}"/>
          </ac:spMkLst>
        </pc:spChg>
        <pc:spChg chg="add del">
          <ac:chgData name="Bruna Bellini Faria" userId="3ad4039a-a55d-4371-87ee-8456d6fb597d" providerId="ADAL" clId="{28E8FFC9-0ADE-4040-9AA3-393692F309E0}" dt="2021-06-17T15:54:59.583" v="2113" actId="478"/>
          <ac:spMkLst>
            <pc:docMk/>
            <pc:sldMk cId="2732446356" sldId="319"/>
            <ac:spMk id="14" creationId="{21B2DC18-CE90-423F-9A18-EEA908900495}"/>
          </ac:spMkLst>
        </pc:spChg>
        <pc:spChg chg="add del mod">
          <ac:chgData name="Bruna Bellini Faria" userId="3ad4039a-a55d-4371-87ee-8456d6fb597d" providerId="ADAL" clId="{28E8FFC9-0ADE-4040-9AA3-393692F309E0}" dt="2021-06-17T15:59:05.977" v="2121" actId="478"/>
          <ac:spMkLst>
            <pc:docMk/>
            <pc:sldMk cId="2732446356" sldId="319"/>
            <ac:spMk id="16" creationId="{B47F6D44-2FCB-4A07-9DDB-F8142803FD10}"/>
          </ac:spMkLst>
        </pc:spChg>
        <pc:spChg chg="add del">
          <ac:chgData name="Bruna Bellini Faria" userId="3ad4039a-a55d-4371-87ee-8456d6fb597d" providerId="ADAL" clId="{28E8FFC9-0ADE-4040-9AA3-393692F309E0}" dt="2021-06-17T15:55:58.737" v="2118" actId="478"/>
          <ac:spMkLst>
            <pc:docMk/>
            <pc:sldMk cId="2732446356" sldId="319"/>
            <ac:spMk id="18" creationId="{F09F53F0-8DEB-4C09-87DE-82DE60BFE82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20" creationId="{69468AF3-3ACA-422A-9881-25D4C19CB85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21" creationId="{C9F29268-CFDA-4AAB-BF17-FBD48C2D4E3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22" creationId="{1B7DD680-C2DF-46BE-AA31-82FEC430287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23" creationId="{CC7952FD-5B4C-48BA-BC8A-3A14D8E0ADA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24" creationId="{A89A9D38-249D-429B-9AE3-A909C2C492D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25" creationId="{C6929760-1DA4-4EBF-80D8-8CA2AFB3F73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26" creationId="{8F886335-8271-4A66-80BB-4E4A37BC45F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27" creationId="{DF1B4726-2E1F-410B-94B6-2622764564D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28" creationId="{489F912B-B0D9-4022-BA86-C851126F14D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29" creationId="{F3CC33C7-A89A-40FC-B2A3-524978F11A7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30" creationId="{F2EA291C-F790-476C-97C0-3748B6A26FA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31" creationId="{C238E34A-39B0-47F0-9517-FE8184AD5F9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32" creationId="{543C6102-FCCF-47C1-9FA0-F85EAE1D5A9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33" creationId="{46FEA791-6F88-4443-BCCC-2CED1D188C9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34" creationId="{23AAC91B-0C1C-45FA-B0AF-405805EFE7A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35" creationId="{66E5C9CB-E211-40C4-9554-9D37B0C5513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36" creationId="{5B5ED25D-999F-4B1B-97B5-D44D30C59C0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37" creationId="{8EF126EA-25C9-4A21-A367-3760E171F1C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38" creationId="{F7449DF7-8929-4D8C-B392-BA980DE5DF7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39" creationId="{3D1450E5-9E52-43B4-BDD5-6495C08082B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40" creationId="{52F0AA91-70FA-4303-8D13-EB56BC19CC0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41" creationId="{3DBA24E0-B4DD-4E85-97D4-57715DD1607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42" creationId="{168F81BF-2BC8-4BD7-9D5C-D53F41547B0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43" creationId="{C85D3C22-8732-4B22-A909-C5E4CBE3381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44" creationId="{698984ED-997F-4825-A592-E09A3E3E45E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45" creationId="{65185608-787B-4BBD-BB06-123EC829C87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46" creationId="{F89EE4C8-14EB-45DC-99F0-5EE76D49E2B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47" creationId="{4552D698-5F5B-42A4-8D48-EBB235AEB55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48" creationId="{40115351-6B97-4EA3-BC39-C8368E04DE0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49" creationId="{EC16FC28-3825-4EEC-A6F4-AC44947725A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50" creationId="{4BF80467-FD5E-4BF7-8C1B-71EAD98E591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51" creationId="{9BE92319-37F1-4DE5-ADED-0AFC5A3D253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52" creationId="{A3F2F4E8-D0B6-48A5-97CE-B5CEF97D5DC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53" creationId="{5B579555-56C5-4626-8AAA-189B06FC4E0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54" creationId="{1043412A-458D-41BE-AC3C-14FC46D8D88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55" creationId="{CD3B440B-1666-4323-B6C2-6D79C508C69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56" creationId="{E6C86A46-34C8-425B-9A77-D8C50F38425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57" creationId="{8BB48E42-B4B5-4AFB-BD7C-3B0C66CB66F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58" creationId="{20D50FAD-4474-4DA9-8CCC-3EF9BDBC519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59" creationId="{40AD4417-E696-44A1-9D52-39F6E6CE190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61" creationId="{A4D7F606-CCD2-4A17-880B-1972B3D4239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62" creationId="{CAD9B900-035A-429E-9795-4EA2429D05A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63" creationId="{E32D67E2-A6E7-4206-AE7F-5D20F47AF66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64" creationId="{FCB9A04D-76E4-4A1A-920E-14367C24EFF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65" creationId="{F16994BD-3119-4681-B3E9-8EC9DB38CF0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66" creationId="{7E80E142-F424-47FD-A1DD-B7CFF31E891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67" creationId="{386BEFCE-32B0-48FB-BAF7-DD1DC7BB917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68" creationId="{051DC1E3-AA00-4775-9678-06D993D79FF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69" creationId="{FE98BC49-18D9-40D9-9BDB-C0BCA02677C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70" creationId="{CDCAD6A0-08FD-41CD-BCDE-A3CBB419D1F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71" creationId="{F691FDCA-D983-44B4-8C12-DF94B36B88B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72" creationId="{5236B26F-CE34-46E1-B5C8-E57A5755793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73" creationId="{DCC66355-2097-4BE8-B3B9-1CF39227739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74" creationId="{21F4AD22-BF51-4F9E-A8C4-5CDA8ADE222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75" creationId="{349F8081-CFBA-4C40-AE2B-E4B59CD3C98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76" creationId="{4710712D-F68E-41B0-B994-4B873E31E6E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77" creationId="{6F95521C-4A5A-4CE8-A597-E2000D25958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78" creationId="{28F8BE91-9BC0-46F3-AC12-6E648F49FA2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79" creationId="{B8A5CFA4-0946-4BC2-8735-839FC24ECFC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80" creationId="{A2B1AB74-7CC4-46C4-9F77-B2F61E49CEA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81" creationId="{5D517376-A09F-46E8-BCAF-42F049A061A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82" creationId="{CF7C2566-AE89-47DD-B244-1388D9672EE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83" creationId="{0D677E72-A885-402B-9744-F808092667A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84" creationId="{4B8D5C4D-B3CD-4699-8CB8-7070ED9E971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85" creationId="{7F9FD166-0B0F-4898-9059-8D128C2B100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86" creationId="{4090FB93-FFE4-4142-B43C-85F41E4AA1A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87" creationId="{66CF745B-69A7-47EE-82CA-450DC931F7D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88" creationId="{DB7775A4-1114-4303-9E4C-8D94DEC985E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89" creationId="{424BA980-3D38-4397-815A-C3395164463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91" creationId="{63B16346-2C2B-410E-B528-F29EE6910DE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92" creationId="{E84D4168-4917-4060-9FB0-AC2DC1C33FC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93" creationId="{BEDC8F13-E232-4EA8-BAD4-C014859BB43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94" creationId="{8442356F-592A-4D78-8428-F2D2ED78A2F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95" creationId="{585D0A55-E1A7-41E2-BB32-BB56E49826F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96" creationId="{B1059F55-507E-4FCF-BD39-E017FFAC8BD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97" creationId="{9D06CA9E-A02C-4CFF-8035-40D869B0FD0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98" creationId="{C5391B96-2FBA-402E-AA3B-9BF06EEBB0C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99" creationId="{F8694536-6C3C-411B-9F98-C4D0B09C0CA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00" creationId="{AC3E39B7-1CD8-4C9E-81A9-E9CF72324B75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01" creationId="{27E70733-149B-47FB-819D-C52623437AF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02" creationId="{CF5F4634-817E-4F5A-BB7E-71C562BE422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03" creationId="{B01A3180-C09F-4325-BBD4-88A5A5420A6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04" creationId="{CF842DF7-9D39-4480-8142-8818DB1474B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05" creationId="{0A856CD8-18DC-4C21-8E71-3FD53C78410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06" creationId="{AC3143BF-4B60-46AC-80EC-DABF34C9780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07" creationId="{0A4374A7-F4D9-42F6-B950-B8119CF9E64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08" creationId="{54CC2643-4669-40B4-BD8D-D781AE79EF0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09" creationId="{C2380A47-1153-46F2-848A-3730D364744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10" creationId="{84749031-5C0D-4F3F-8161-054B9A4B4CD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11" creationId="{06F12127-F8AA-4BCD-A32D-80B7BC8A789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12" creationId="{CEAF126A-A4CC-4D9D-812B-039102D374F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13" creationId="{14800965-255D-44BC-A9EE-FCE2A7CFAEE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14" creationId="{1288DC5C-1425-4FBD-AB0C-9510E14C0A1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15" creationId="{15242B5A-6F69-44A1-B2F2-9F0A40CCE9D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16" creationId="{2B35A44A-5842-42F9-9C34-869F5E37966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17" creationId="{A7962ACC-FD15-4CC4-8110-10D59ADC9FD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18" creationId="{F1931773-4467-4049-89E3-A6D0AF81A52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19" creationId="{60D21F20-14AF-4852-99AA-F25BFE48F9C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20" creationId="{AA4DD89C-8314-4F42-A7FE-FAAA0A0E081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21" creationId="{EBBA6EA6-14C9-45BA-9B0C-4E2A114BED9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22" creationId="{A4BE4C6F-9B20-427C-A12B-942895F0907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23" creationId="{299346D7-7F16-45B6-BD74-124B8985D29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24" creationId="{30CAF099-FCD2-4B14-947E-F9AA3A825B7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25" creationId="{B951B1FE-A377-4B45-B74D-17BAE82EB34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26" creationId="{52357D13-FC54-4AEC-BB56-BE53DD85FE9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27" creationId="{4059C501-010A-4876-9B67-6E0399553A7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29" creationId="{CC1DD6C3-15D3-4569-9124-47250078122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30" creationId="{2EE849E6-DD7C-4693-95FC-7A11A5DBEC8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31" creationId="{AAA3E9EC-02E1-49CE-87F4-178D9E3DEF2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32" creationId="{E870E575-CD22-4160-AF2F-86EE1602948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33" creationId="{CCD61952-C473-4069-AAD3-479D476D4A7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34" creationId="{C47DCF93-5A52-4AF5-8BD0-2DC6BE89D25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35" creationId="{554C021F-47AD-4F9F-9E8C-C9C1044DE21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36" creationId="{B20A51E6-7C3A-40D1-B2E4-A26B7062C6E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37" creationId="{EFCA183B-1300-4224-A3FA-0BBE3677974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38" creationId="{B4369D1A-E2AD-4845-A2A4-24069AE63D2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39" creationId="{CDD1F87D-D380-4C52-A086-12CA0C92957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40" creationId="{2EFB8DE2-2F03-428D-BF2C-F675F7808CA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41" creationId="{2CE87C8F-2125-46BA-894C-80273E9A49AB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42" creationId="{A5B2DBB9-2D02-4CF0-B5C2-02932739B6E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43" creationId="{F8DCE1D8-B6B7-4BC7-8B94-3205B9C8866D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44" creationId="{6D9CA581-3742-4F61-BCDA-F03511697B0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45" creationId="{52FDCD98-A50F-4AC6-9453-D4A7DAFB71B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46" creationId="{1C1B4FCC-D106-4862-A44C-2F19D1D1C35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47" creationId="{A0251660-7E32-45D3-A205-2E7E1F88154A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48" creationId="{A7D7E25A-7356-46C1-BA91-D6F9FB5ABC4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49" creationId="{7F9C2B3D-534C-4D60-A5BA-206C198EFB92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50" creationId="{E000CF91-A13B-49CA-971C-B92A6CC17BFF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51" creationId="{D4211A65-92E1-4AD3-9FFC-968ED31CA1A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52" creationId="{562A1C7C-9D90-44E6-A373-422F48C056C7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53" creationId="{F5032922-FB25-4769-9B35-9A59204029C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54" creationId="{E425A03F-714F-4BB6-A9EF-9731227DF9A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55" creationId="{3D870823-BA82-471C-8273-1043F4F6AB23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56" creationId="{24E14E54-6C97-4E84-B4CC-7677D83CB7D0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2732446356" sldId="319"/>
            <ac:spMk id="157" creationId="{23348BDD-6C83-49F5-868C-C98E69BED9CD}"/>
          </ac:spMkLst>
        </pc:spChg>
        <pc:grpChg chg="add 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2732446356" sldId="319"/>
            <ac:grpSpMk id="19" creationId="{12AA5387-F5E2-45F2-80DE-B2DC4E7CA923}"/>
          </ac:grpSpMkLst>
        </pc:grpChg>
        <pc:grpChg chg="add 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2732446356" sldId="319"/>
            <ac:grpSpMk id="60" creationId="{A49A7EA4-D535-4079-95C9-B4C580348FDE}"/>
          </ac:grpSpMkLst>
        </pc:grpChg>
        <pc:grpChg chg="add 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2732446356" sldId="319"/>
            <ac:grpSpMk id="90" creationId="{CA738638-CE09-49B4-AA48-4199BAB0F4B0}"/>
          </ac:grpSpMkLst>
        </pc:grpChg>
        <pc:grpChg chg="add mod">
          <ac:chgData name="Bruna Bellini Faria" userId="3ad4039a-a55d-4371-87ee-8456d6fb597d" providerId="ADAL" clId="{28E8FFC9-0ADE-4040-9AA3-393692F309E0}" dt="2021-06-25T20:31:21.615" v="6410"/>
          <ac:grpSpMkLst>
            <pc:docMk/>
            <pc:sldMk cId="2732446356" sldId="319"/>
            <ac:grpSpMk id="128" creationId="{C7B45922-FD67-4A22-BD8C-AD7A2A0B52ED}"/>
          </ac:grpSpMkLst>
        </pc:grpChg>
        <pc:picChg chg="add del mod">
          <ac:chgData name="Bruna Bellini Faria" userId="3ad4039a-a55d-4371-87ee-8456d6fb597d" providerId="ADAL" clId="{28E8FFC9-0ADE-4040-9AA3-393692F309E0}" dt="2021-06-17T15:02:16.952" v="2066" actId="478"/>
          <ac:picMkLst>
            <pc:docMk/>
            <pc:sldMk cId="2732446356" sldId="319"/>
            <ac:picMk id="2050" creationId="{2E68523F-8424-4BD3-8C10-D7EBB0F611AC}"/>
          </ac:picMkLst>
        </pc:picChg>
        <pc:picChg chg="add del mod">
          <ac:chgData name="Bruna Bellini Faria" userId="3ad4039a-a55d-4371-87ee-8456d6fb597d" providerId="ADAL" clId="{28E8FFC9-0ADE-4040-9AA3-393692F309E0}" dt="2021-06-17T15:19:57.193" v="2105" actId="478"/>
          <ac:picMkLst>
            <pc:docMk/>
            <pc:sldMk cId="2732446356" sldId="319"/>
            <ac:picMk id="2052" creationId="{FD7CD849-4240-45CA-B5B1-3CFFD1B2E4D1}"/>
          </ac:picMkLst>
        </pc:picChg>
      </pc:sldChg>
      <pc:sldChg chg="addSp delSp modSp new del mod ord">
        <pc:chgData name="Bruna Bellini Faria" userId="3ad4039a-a55d-4371-87ee-8456d6fb597d" providerId="ADAL" clId="{28E8FFC9-0ADE-4040-9AA3-393692F309E0}" dt="2021-06-23T01:58:13.665" v="6114" actId="47"/>
        <pc:sldMkLst>
          <pc:docMk/>
          <pc:sldMk cId="2381010770" sldId="320"/>
        </pc:sldMkLst>
        <pc:spChg chg="del">
          <ac:chgData name="Bruna Bellini Faria" userId="3ad4039a-a55d-4371-87ee-8456d6fb597d" providerId="ADAL" clId="{28E8FFC9-0ADE-4040-9AA3-393692F309E0}" dt="2021-06-19T20:56:56.714" v="5744" actId="478"/>
          <ac:spMkLst>
            <pc:docMk/>
            <pc:sldMk cId="2381010770" sldId="320"/>
            <ac:spMk id="2" creationId="{2EAFD14B-E4F8-4D12-9EBA-91D183C6FEFA}"/>
          </ac:spMkLst>
        </pc:spChg>
        <pc:spChg chg="del mod">
          <ac:chgData name="Bruna Bellini Faria" userId="3ad4039a-a55d-4371-87ee-8456d6fb597d" providerId="ADAL" clId="{28E8FFC9-0ADE-4040-9AA3-393692F309E0}" dt="2021-06-19T20:57:00.434" v="5746" actId="478"/>
          <ac:spMkLst>
            <pc:docMk/>
            <pc:sldMk cId="2381010770" sldId="320"/>
            <ac:spMk id="3" creationId="{59A96640-1A2F-4C16-BA70-D317CDCD6D24}"/>
          </ac:spMkLst>
        </pc:spChg>
        <pc:spChg chg="del">
          <ac:chgData name="Bruna Bellini Faria" userId="3ad4039a-a55d-4371-87ee-8456d6fb597d" providerId="ADAL" clId="{28E8FFC9-0ADE-4040-9AA3-393692F309E0}" dt="2021-06-19T20:57:02.891" v="5747" actId="478"/>
          <ac:spMkLst>
            <pc:docMk/>
            <pc:sldMk cId="2381010770" sldId="320"/>
            <ac:spMk id="4" creationId="{90C9AE22-814F-48FC-BA69-93EBACAE42EB}"/>
          </ac:spMkLst>
        </pc:spChg>
        <pc:spChg chg="add del mod">
          <ac:chgData name="Bruna Bellini Faria" userId="3ad4039a-a55d-4371-87ee-8456d6fb597d" providerId="ADAL" clId="{28E8FFC9-0ADE-4040-9AA3-393692F309E0}" dt="2021-06-19T20:59:36.283" v="5757" actId="478"/>
          <ac:spMkLst>
            <pc:docMk/>
            <pc:sldMk cId="2381010770" sldId="320"/>
            <ac:spMk id="7" creationId="{0A1671BA-2793-44A9-A15A-B2773B6BA8C5}"/>
          </ac:spMkLst>
        </pc:spChg>
        <pc:spChg chg="add mod">
          <ac:chgData name="Bruna Bellini Faria" userId="3ad4039a-a55d-4371-87ee-8456d6fb597d" providerId="ADAL" clId="{28E8FFC9-0ADE-4040-9AA3-393692F309E0}" dt="2021-06-19T21:00:11.848" v="5767" actId="20577"/>
          <ac:spMkLst>
            <pc:docMk/>
            <pc:sldMk cId="2381010770" sldId="320"/>
            <ac:spMk id="8" creationId="{DFD55322-79EE-4770-82EB-BDD51929C3F5}"/>
          </ac:spMkLst>
        </pc:spChg>
        <pc:picChg chg="add mod">
          <ac:chgData name="Bruna Bellini Faria" userId="3ad4039a-a55d-4371-87ee-8456d6fb597d" providerId="ADAL" clId="{28E8FFC9-0ADE-4040-9AA3-393692F309E0}" dt="2021-06-19T20:57:13.542" v="5749" actId="1076"/>
          <ac:picMkLst>
            <pc:docMk/>
            <pc:sldMk cId="2381010770" sldId="320"/>
            <ac:picMk id="1026" creationId="{85510C57-450C-4BED-9F73-639E3F97E926}"/>
          </ac:picMkLst>
        </pc:picChg>
      </pc:sldChg>
      <pc:sldChg chg="addSp delSp modSp add mod ord">
        <pc:chgData name="Bruna Bellini Faria" userId="3ad4039a-a55d-4371-87ee-8456d6fb597d" providerId="ADAL" clId="{28E8FFC9-0ADE-4040-9AA3-393692F309E0}" dt="2021-06-26T22:24:12.543" v="6838" actId="1076"/>
        <pc:sldMkLst>
          <pc:docMk/>
          <pc:sldMk cId="1695076284" sldId="321"/>
        </pc:sldMkLst>
        <pc:spChg chg="mod">
          <ac:chgData name="Bruna Bellini Faria" userId="3ad4039a-a55d-4371-87ee-8456d6fb597d" providerId="ADAL" clId="{28E8FFC9-0ADE-4040-9AA3-393692F309E0}" dt="2021-06-26T22:24:12.543" v="6838" actId="1076"/>
          <ac:spMkLst>
            <pc:docMk/>
            <pc:sldMk cId="1695076284" sldId="321"/>
            <ac:spMk id="2" creationId="{4D5B27BC-65FA-49E2-B2A9-55B2ECAD5649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695076284" sldId="321"/>
            <ac:spMk id="6" creationId="{1AB5C252-7A15-4133-B2F4-6DE39939F8E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695076284" sldId="321"/>
            <ac:spMk id="8" creationId="{09C2CC4F-5ED9-4811-B5A7-504A7BF7E5D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695076284" sldId="321"/>
            <ac:spMk id="10" creationId="{46F1BB55-B983-4445-A0B1-E5F9F765D718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695076284" sldId="321"/>
            <ac:spMk id="13" creationId="{A32FDECD-91CC-4F72-83A9-D3B92CFA513E}"/>
          </ac:spMkLst>
        </pc:spChg>
        <pc:picChg chg="del">
          <ac:chgData name="Bruna Bellini Faria" userId="3ad4039a-a55d-4371-87ee-8456d6fb597d" providerId="ADAL" clId="{28E8FFC9-0ADE-4040-9AA3-393692F309E0}" dt="2021-06-19T02:05:58.347" v="4558" actId="478"/>
          <ac:picMkLst>
            <pc:docMk/>
            <pc:sldMk cId="1695076284" sldId="321"/>
            <ac:picMk id="3" creationId="{CDB4DED7-F959-46FB-A1B8-668B6A81917F}"/>
          </ac:picMkLst>
        </pc:picChg>
        <pc:picChg chg="del">
          <ac:chgData name="Bruna Bellini Faria" userId="3ad4039a-a55d-4371-87ee-8456d6fb597d" providerId="ADAL" clId="{28E8FFC9-0ADE-4040-9AA3-393692F309E0}" dt="2021-06-19T02:05:59.253" v="4559" actId="478"/>
          <ac:picMkLst>
            <pc:docMk/>
            <pc:sldMk cId="1695076284" sldId="321"/>
            <ac:picMk id="4" creationId="{C498CEAD-9F27-4EA0-AE8C-D6F01CCB3389}"/>
          </ac:picMkLst>
        </pc:picChg>
        <pc:picChg chg="add 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1695076284" sldId="321"/>
            <ac:picMk id="5" creationId="{0F933EA4-7CE3-4B65-836B-63722F009C53}"/>
          </ac:picMkLst>
        </pc:picChg>
        <pc:picChg chg="add mod modCrop">
          <ac:chgData name="Bruna Bellini Faria" userId="3ad4039a-a55d-4371-87ee-8456d6fb597d" providerId="ADAL" clId="{28E8FFC9-0ADE-4040-9AA3-393692F309E0}" dt="2021-06-25T20:31:21.615" v="6410"/>
          <ac:picMkLst>
            <pc:docMk/>
            <pc:sldMk cId="1695076284" sldId="321"/>
            <ac:picMk id="9" creationId="{71EFC8ED-675A-4C47-90F8-A1669D44CA7B}"/>
          </ac:picMkLst>
        </pc:picChg>
        <pc:picChg chg="add 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1695076284" sldId="321"/>
            <ac:picMk id="12" creationId="{EA795FC5-F37B-4CF7-8ABB-D63AF2E5C15E}"/>
          </ac:picMkLst>
        </pc:picChg>
      </pc:sldChg>
      <pc:sldChg chg="addSp delSp modSp add mod ord delAnim">
        <pc:chgData name="Bruna Bellini Faria" userId="3ad4039a-a55d-4371-87ee-8456d6fb597d" providerId="ADAL" clId="{28E8FFC9-0ADE-4040-9AA3-393692F309E0}" dt="2021-06-26T22:24:30.928" v="6844" actId="1076"/>
        <pc:sldMkLst>
          <pc:docMk/>
          <pc:sldMk cId="3430751313" sldId="322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3430751313" sldId="322"/>
            <ac:spMk id="2" creationId="{615CA6A9-15B7-4977-A0AB-A344DCC1B2B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3430751313" sldId="322"/>
            <ac:spMk id="3" creationId="{79741F36-75B4-4D1E-9424-7689A0E333D5}"/>
          </ac:spMkLst>
        </pc:spChg>
        <pc:spChg chg="mod">
          <ac:chgData name="Bruna Bellini Faria" userId="3ad4039a-a55d-4371-87ee-8456d6fb597d" providerId="ADAL" clId="{28E8FFC9-0ADE-4040-9AA3-393692F309E0}" dt="2021-06-26T22:24:30.928" v="6844" actId="1076"/>
          <ac:spMkLst>
            <pc:docMk/>
            <pc:sldMk cId="3430751313" sldId="322"/>
            <ac:spMk id="4" creationId="{4AB62FB0-8E32-4A21-B7F2-C45F624C27A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3430751313" sldId="322"/>
            <ac:spMk id="6" creationId="{ACA9E267-DC94-477C-83D5-8FC4CDB972F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3430751313" sldId="322"/>
            <ac:spMk id="7" creationId="{538FE542-4D79-4C2C-8344-81A784CB2511}"/>
          </ac:spMkLst>
        </pc:spChg>
        <pc:spChg chg="add mod ord">
          <ac:chgData name="Bruna Bellini Faria" userId="3ad4039a-a55d-4371-87ee-8456d6fb597d" providerId="ADAL" clId="{28E8FFC9-0ADE-4040-9AA3-393692F309E0}" dt="2021-06-25T20:31:21.615" v="6410"/>
          <ac:spMkLst>
            <pc:docMk/>
            <pc:sldMk cId="3430751313" sldId="322"/>
            <ac:spMk id="8" creationId="{EFFA0EA5-DAD3-4FDB-9E9D-9C3A498227CE}"/>
          </ac:spMkLst>
        </pc:spChg>
        <pc:picChg chg="add 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3430751313" sldId="322"/>
            <ac:picMk id="5" creationId="{C6FEFD71-D8D2-4668-B356-B10A1BCB4824}"/>
          </ac:picMkLst>
        </pc:picChg>
        <pc:picChg chg="del">
          <ac:chgData name="Bruna Bellini Faria" userId="3ad4039a-a55d-4371-87ee-8456d6fb597d" providerId="ADAL" clId="{28E8FFC9-0ADE-4040-9AA3-393692F309E0}" dt="2021-06-19T02:09:18.104" v="4582" actId="478"/>
          <ac:picMkLst>
            <pc:docMk/>
            <pc:sldMk cId="3430751313" sldId="322"/>
            <ac:picMk id="14" creationId="{D963332F-3164-481B-B23E-08834A9309DF}"/>
          </ac:picMkLst>
        </pc:picChg>
        <pc:picChg chg="del">
          <ac:chgData name="Bruna Bellini Faria" userId="3ad4039a-a55d-4371-87ee-8456d6fb597d" providerId="ADAL" clId="{28E8FFC9-0ADE-4040-9AA3-393692F309E0}" dt="2021-06-19T02:09:18.834" v="4583" actId="478"/>
          <ac:picMkLst>
            <pc:docMk/>
            <pc:sldMk cId="3430751313" sldId="322"/>
            <ac:picMk id="16" creationId="{87D338C4-89CC-4174-9458-CE069304CEA7}"/>
          </ac:picMkLst>
        </pc:picChg>
      </pc:sldChg>
      <pc:sldChg chg="addSp delSp modSp add mod ord">
        <pc:chgData name="Bruna Bellini Faria" userId="3ad4039a-a55d-4371-87ee-8456d6fb597d" providerId="ADAL" clId="{28E8FFC9-0ADE-4040-9AA3-393692F309E0}" dt="2021-06-26T22:24:25.483" v="6842" actId="1076"/>
        <pc:sldMkLst>
          <pc:docMk/>
          <pc:sldMk cId="1928567269" sldId="323"/>
        </pc:sldMkLst>
        <pc:spChg chg="mod">
          <ac:chgData name="Bruna Bellini Faria" userId="3ad4039a-a55d-4371-87ee-8456d6fb597d" providerId="ADAL" clId="{28E8FFC9-0ADE-4040-9AA3-393692F309E0}" dt="2021-06-26T22:24:25.483" v="6842" actId="1076"/>
          <ac:spMkLst>
            <pc:docMk/>
            <pc:sldMk cId="1928567269" sldId="323"/>
            <ac:spMk id="2" creationId="{4BAE997D-B640-4BEA-B6BE-BC9BA9673B41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928567269" sldId="323"/>
            <ac:spMk id="6" creationId="{1AB5C252-7A15-4133-B2F4-6DE39939F8E6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928567269" sldId="323"/>
            <ac:spMk id="8" creationId="{09C2CC4F-5ED9-4811-B5A7-504A7BF7E5D8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928567269" sldId="323"/>
            <ac:spMk id="10" creationId="{46F1BB55-B983-4445-A0B1-E5F9F765D718}"/>
          </ac:spMkLst>
        </pc:spChg>
        <pc:spChg chg="add del mod">
          <ac:chgData name="Bruna Bellini Faria" userId="3ad4039a-a55d-4371-87ee-8456d6fb597d" providerId="ADAL" clId="{28E8FFC9-0ADE-4040-9AA3-393692F309E0}" dt="2021-06-19T20:35:24.965" v="5260" actId="478"/>
          <ac:spMkLst>
            <pc:docMk/>
            <pc:sldMk cId="1928567269" sldId="323"/>
            <ac:spMk id="11" creationId="{5B5D2E8A-5002-49B6-BCE6-73A8C26DE22B}"/>
          </ac:spMkLst>
        </pc:spChg>
        <pc:spChg chg="add 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928567269" sldId="323"/>
            <ac:spMk id="13" creationId="{52BDC866-BC92-4422-A55E-1B7ADE505AB2}"/>
          </ac:spMkLst>
        </pc:spChg>
        <pc:picChg chg="add 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1928567269" sldId="323"/>
            <ac:picMk id="3" creationId="{0E46D047-678A-4931-8FD8-8F4EADFA0D07}"/>
          </ac:picMkLst>
        </pc:picChg>
        <pc:picChg chg="del">
          <ac:chgData name="Bruna Bellini Faria" userId="3ad4039a-a55d-4371-87ee-8456d6fb597d" providerId="ADAL" clId="{28E8FFC9-0ADE-4040-9AA3-393692F309E0}" dt="2021-06-19T02:10:21.138" v="4594" actId="478"/>
          <ac:picMkLst>
            <pc:docMk/>
            <pc:sldMk cId="1928567269" sldId="323"/>
            <ac:picMk id="5" creationId="{0F933EA4-7CE3-4B65-836B-63722F009C53}"/>
          </ac:picMkLst>
        </pc:picChg>
        <pc:picChg chg="del">
          <ac:chgData name="Bruna Bellini Faria" userId="3ad4039a-a55d-4371-87ee-8456d6fb597d" providerId="ADAL" clId="{28E8FFC9-0ADE-4040-9AA3-393692F309E0}" dt="2021-06-19T02:10:21.928" v="4595" actId="478"/>
          <ac:picMkLst>
            <pc:docMk/>
            <pc:sldMk cId="1928567269" sldId="323"/>
            <ac:picMk id="9" creationId="{71EFC8ED-675A-4C47-90F8-A1669D44CA7B}"/>
          </ac:picMkLst>
        </pc:picChg>
        <pc:picChg chg="del">
          <ac:chgData name="Bruna Bellini Faria" userId="3ad4039a-a55d-4371-87ee-8456d6fb597d" providerId="ADAL" clId="{28E8FFC9-0ADE-4040-9AA3-393692F309E0}" dt="2021-06-19T02:10:22.576" v="4596" actId="478"/>
          <ac:picMkLst>
            <pc:docMk/>
            <pc:sldMk cId="1928567269" sldId="323"/>
            <ac:picMk id="12" creationId="{EA795FC5-F37B-4CF7-8ABB-D63AF2E5C15E}"/>
          </ac:picMkLst>
        </pc:picChg>
      </pc:sldChg>
      <pc:sldChg chg="addSp delSp modSp add mod ord delAnim modAnim">
        <pc:chgData name="Bruna Bellini Faria" userId="3ad4039a-a55d-4371-87ee-8456d6fb597d" providerId="ADAL" clId="{28E8FFC9-0ADE-4040-9AA3-393692F309E0}" dt="2021-06-26T22:23:54.939" v="6833" actId="1076"/>
        <pc:sldMkLst>
          <pc:docMk/>
          <pc:sldMk cId="524795726" sldId="324"/>
        </pc:sldMkLst>
        <pc:spChg chg="mod ord modVis">
          <ac:chgData name="Bruna Bellini Faria" userId="3ad4039a-a55d-4371-87ee-8456d6fb597d" providerId="ADAL" clId="{28E8FFC9-0ADE-4040-9AA3-393692F309E0}" dt="2021-06-25T21:09:58.761" v="6652" actId="33935"/>
          <ac:spMkLst>
            <pc:docMk/>
            <pc:sldMk cId="524795726" sldId="324"/>
            <ac:spMk id="2" creationId="{615CA6A9-15B7-4977-A0AB-A344DCC1B2B0}"/>
          </ac:spMkLst>
        </pc:spChg>
        <pc:spChg chg="mod">
          <ac:chgData name="Bruna Bellini Faria" userId="3ad4039a-a55d-4371-87ee-8456d6fb597d" providerId="ADAL" clId="{28E8FFC9-0ADE-4040-9AA3-393692F309E0}" dt="2021-06-25T20:59:29.668" v="6562" actId="14100"/>
          <ac:spMkLst>
            <pc:docMk/>
            <pc:sldMk cId="524795726" sldId="324"/>
            <ac:spMk id="3" creationId="{79741F36-75B4-4D1E-9424-7689A0E333D5}"/>
          </ac:spMkLst>
        </pc:spChg>
        <pc:spChg chg="mod">
          <ac:chgData name="Bruna Bellini Faria" userId="3ad4039a-a55d-4371-87ee-8456d6fb597d" providerId="ADAL" clId="{28E8FFC9-0ADE-4040-9AA3-393692F309E0}" dt="2021-06-25T21:08:40.530" v="6637" actId="14100"/>
          <ac:spMkLst>
            <pc:docMk/>
            <pc:sldMk cId="524795726" sldId="324"/>
            <ac:spMk id="6" creationId="{ACA9E267-DC94-477C-83D5-8FC4CDB972F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524795726" sldId="324"/>
            <ac:spMk id="7" creationId="{538FE542-4D79-4C2C-8344-81A784CB2511}"/>
          </ac:spMkLst>
        </pc:spChg>
        <pc:spChg chg="add mod">
          <ac:chgData name="Bruna Bellini Faria" userId="3ad4039a-a55d-4371-87ee-8456d6fb597d" providerId="ADAL" clId="{28E8FFC9-0ADE-4040-9AA3-393692F309E0}" dt="2021-06-26T22:23:54.939" v="6833" actId="1076"/>
          <ac:spMkLst>
            <pc:docMk/>
            <pc:sldMk cId="524795726" sldId="324"/>
            <ac:spMk id="11" creationId="{6DFEB06A-E921-4C8C-8C86-F92BFFBB1DE9}"/>
          </ac:spMkLst>
        </pc:spChg>
        <pc:spChg chg="add del mod">
          <ac:chgData name="Bruna Bellini Faria" userId="3ad4039a-a55d-4371-87ee-8456d6fb597d" providerId="ADAL" clId="{28E8FFC9-0ADE-4040-9AA3-393692F309E0}" dt="2021-06-25T18:44:23.550" v="6349"/>
          <ac:spMkLst>
            <pc:docMk/>
            <pc:sldMk cId="524795726" sldId="324"/>
            <ac:spMk id="12" creationId="{12046679-632A-40C6-A0ED-5AA919284E5A}"/>
          </ac:spMkLst>
        </pc:spChg>
        <pc:spChg chg="add mod modVis">
          <ac:chgData name="Bruna Bellini Faria" userId="3ad4039a-a55d-4371-87ee-8456d6fb597d" providerId="ADAL" clId="{28E8FFC9-0ADE-4040-9AA3-393692F309E0}" dt="2021-06-25T21:09:58.761" v="6652" actId="33935"/>
          <ac:spMkLst>
            <pc:docMk/>
            <pc:sldMk cId="524795726" sldId="324"/>
            <ac:spMk id="14" creationId="{F3321E8A-4420-45A2-AA6D-F5168760FDCE}"/>
          </ac:spMkLst>
        </pc:spChg>
        <pc:spChg chg="add mod ord modVis">
          <ac:chgData name="Bruna Bellini Faria" userId="3ad4039a-a55d-4371-87ee-8456d6fb597d" providerId="ADAL" clId="{28E8FFC9-0ADE-4040-9AA3-393692F309E0}" dt="2021-06-25T21:09:58.761" v="6652" actId="33935"/>
          <ac:spMkLst>
            <pc:docMk/>
            <pc:sldMk cId="524795726" sldId="324"/>
            <ac:spMk id="16" creationId="{0C1EFE91-F0CB-42E2-B1CC-6BED166E3C5F}"/>
          </ac:spMkLst>
        </pc:spChg>
        <pc:spChg chg="add del mod">
          <ac:chgData name="Bruna Bellini Faria" userId="3ad4039a-a55d-4371-87ee-8456d6fb597d" providerId="ADAL" clId="{28E8FFC9-0ADE-4040-9AA3-393692F309E0}" dt="2021-06-25T21:08:38.808" v="6633"/>
          <ac:spMkLst>
            <pc:docMk/>
            <pc:sldMk cId="524795726" sldId="324"/>
            <ac:spMk id="17" creationId="{815F9937-A7EF-4B6F-A365-BF6B56A8D332}"/>
          </ac:spMkLst>
        </pc:spChg>
        <pc:spChg chg="add mod modVis">
          <ac:chgData name="Bruna Bellini Faria" userId="3ad4039a-a55d-4371-87ee-8456d6fb597d" providerId="ADAL" clId="{28E8FFC9-0ADE-4040-9AA3-393692F309E0}" dt="2021-06-25T21:09:58.761" v="6652" actId="33935"/>
          <ac:spMkLst>
            <pc:docMk/>
            <pc:sldMk cId="524795726" sldId="324"/>
            <ac:spMk id="18" creationId="{E719FB83-839D-4DE7-B87F-A3BFD4C233CB}"/>
          </ac:spMkLst>
        </pc:spChg>
        <pc:picChg chg="add mod ord modVis">
          <ac:chgData name="Bruna Bellini Faria" userId="3ad4039a-a55d-4371-87ee-8456d6fb597d" providerId="ADAL" clId="{28E8FFC9-0ADE-4040-9AA3-393692F309E0}" dt="2021-06-25T21:09:58.761" v="6652" actId="33935"/>
          <ac:picMkLst>
            <pc:docMk/>
            <pc:sldMk cId="524795726" sldId="324"/>
            <ac:picMk id="5" creationId="{D7155EEE-E03E-4DA6-A62B-D1A845E31F68}"/>
          </ac:picMkLst>
        </pc:picChg>
        <pc:picChg chg="add mod">
          <ac:chgData name="Bruna Bellini Faria" userId="3ad4039a-a55d-4371-87ee-8456d6fb597d" providerId="ADAL" clId="{28E8FFC9-0ADE-4040-9AA3-393692F309E0}" dt="2021-06-25T20:59:44.638" v="6566" actId="1076"/>
          <ac:picMkLst>
            <pc:docMk/>
            <pc:sldMk cId="524795726" sldId="324"/>
            <ac:picMk id="8" creationId="{3F1532CA-F5ED-41C6-B96C-3EFE6F19E294}"/>
          </ac:picMkLst>
        </pc:picChg>
        <pc:picChg chg="add mod ord modVis">
          <ac:chgData name="Bruna Bellini Faria" userId="3ad4039a-a55d-4371-87ee-8456d6fb597d" providerId="ADAL" clId="{28E8FFC9-0ADE-4040-9AA3-393692F309E0}" dt="2021-06-25T21:09:58.761" v="6652" actId="33935"/>
          <ac:picMkLst>
            <pc:docMk/>
            <pc:sldMk cId="524795726" sldId="324"/>
            <ac:picMk id="10" creationId="{9A7A87FA-1438-42C2-AA6C-F8D2FD8ED97B}"/>
          </ac:picMkLst>
        </pc:picChg>
        <pc:picChg chg="add del mod modVis">
          <ac:chgData name="Bruna Bellini Faria" userId="3ad4039a-a55d-4371-87ee-8456d6fb597d" providerId="ADAL" clId="{28E8FFC9-0ADE-4040-9AA3-393692F309E0}" dt="2021-06-25T20:59:03.167" v="6548" actId="478"/>
          <ac:picMkLst>
            <pc:docMk/>
            <pc:sldMk cId="524795726" sldId="324"/>
            <ac:picMk id="13" creationId="{B74812F2-61C2-4359-8837-7EBD270E30EC}"/>
          </ac:picMkLst>
        </pc:picChg>
        <pc:picChg chg="del">
          <ac:chgData name="Bruna Bellini Faria" userId="3ad4039a-a55d-4371-87ee-8456d6fb597d" providerId="ADAL" clId="{28E8FFC9-0ADE-4040-9AA3-393692F309E0}" dt="2021-06-19T02:16:15.160" v="4738" actId="478"/>
          <ac:picMkLst>
            <pc:docMk/>
            <pc:sldMk cId="524795726" sldId="324"/>
            <ac:picMk id="14" creationId="{D963332F-3164-481B-B23E-08834A9309DF}"/>
          </ac:picMkLst>
        </pc:picChg>
        <pc:picChg chg="add del mod modVis">
          <ac:chgData name="Bruna Bellini Faria" userId="3ad4039a-a55d-4371-87ee-8456d6fb597d" providerId="ADAL" clId="{28E8FFC9-0ADE-4040-9AA3-393692F309E0}" dt="2021-06-25T21:09:56.660" v="6651" actId="478"/>
          <ac:picMkLst>
            <pc:docMk/>
            <pc:sldMk cId="524795726" sldId="324"/>
            <ac:picMk id="15" creationId="{A2A2A1DA-1096-43E8-A452-4C2406157535}"/>
          </ac:picMkLst>
        </pc:picChg>
        <pc:picChg chg="del">
          <ac:chgData name="Bruna Bellini Faria" userId="3ad4039a-a55d-4371-87ee-8456d6fb597d" providerId="ADAL" clId="{28E8FFC9-0ADE-4040-9AA3-393692F309E0}" dt="2021-06-19T02:16:15.818" v="4739" actId="478"/>
          <ac:picMkLst>
            <pc:docMk/>
            <pc:sldMk cId="524795726" sldId="324"/>
            <ac:picMk id="16" creationId="{87D338C4-89CC-4174-9458-CE069304CEA7}"/>
          </ac:picMkLst>
        </pc:picChg>
      </pc:sldChg>
      <pc:sldChg chg="new del">
        <pc:chgData name="Bruna Bellini Faria" userId="3ad4039a-a55d-4371-87ee-8456d6fb597d" providerId="ADAL" clId="{28E8FFC9-0ADE-4040-9AA3-393692F309E0}" dt="2021-06-19T02:13:18.891" v="4666" actId="47"/>
        <pc:sldMkLst>
          <pc:docMk/>
          <pc:sldMk cId="1192869703" sldId="324"/>
        </pc:sldMkLst>
      </pc:sldChg>
      <pc:sldChg chg="addSp delSp modSp add mod ord">
        <pc:chgData name="Bruna Bellini Faria" userId="3ad4039a-a55d-4371-87ee-8456d6fb597d" providerId="ADAL" clId="{28E8FFC9-0ADE-4040-9AA3-393692F309E0}" dt="2021-06-26T22:24:18.798" v="6840" actId="1076"/>
        <pc:sldMkLst>
          <pc:docMk/>
          <pc:sldMk cId="3891539877" sldId="325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3891539877" sldId="325"/>
            <ac:spMk id="2" creationId="{615CA6A9-15B7-4977-A0AB-A344DCC1B2B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3891539877" sldId="325"/>
            <ac:spMk id="3" creationId="{79741F36-75B4-4D1E-9424-7689A0E333D5}"/>
          </ac:spMkLst>
        </pc:spChg>
        <pc:spChg chg="mod">
          <ac:chgData name="Bruna Bellini Faria" userId="3ad4039a-a55d-4371-87ee-8456d6fb597d" providerId="ADAL" clId="{28E8FFC9-0ADE-4040-9AA3-393692F309E0}" dt="2021-06-26T22:24:18.798" v="6840" actId="1076"/>
          <ac:spMkLst>
            <pc:docMk/>
            <pc:sldMk cId="3891539877" sldId="325"/>
            <ac:spMk id="4" creationId="{2192CA91-9464-4E33-B260-027A265BBEFE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3891539877" sldId="325"/>
            <ac:spMk id="6" creationId="{ACA9E267-DC94-477C-83D5-8FC4CDB972FC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3891539877" sldId="325"/>
            <ac:spMk id="7" creationId="{538FE542-4D79-4C2C-8344-81A784CB2511}"/>
          </ac:spMkLst>
        </pc:spChg>
        <pc:picChg chg="del">
          <ac:chgData name="Bruna Bellini Faria" userId="3ad4039a-a55d-4371-87ee-8456d6fb597d" providerId="ADAL" clId="{28E8FFC9-0ADE-4040-9AA3-393692F309E0}" dt="2021-06-19T16:13:53.774" v="4981" actId="478"/>
          <ac:picMkLst>
            <pc:docMk/>
            <pc:sldMk cId="3891539877" sldId="325"/>
            <ac:picMk id="5" creationId="{C6FEFD71-D8D2-4668-B356-B10A1BCB4824}"/>
          </ac:picMkLst>
        </pc:picChg>
        <pc:picChg chg="add del mod">
          <ac:chgData name="Bruna Bellini Faria" userId="3ad4039a-a55d-4371-87ee-8456d6fb597d" providerId="ADAL" clId="{28E8FFC9-0ADE-4040-9AA3-393692F309E0}" dt="2021-06-19T16:57:36.641" v="5058" actId="478"/>
          <ac:picMkLst>
            <pc:docMk/>
            <pc:sldMk cId="3891539877" sldId="325"/>
            <ac:picMk id="8" creationId="{1AC32C0D-761E-4879-8EC4-D776BB0239A2}"/>
          </ac:picMkLst>
        </pc:picChg>
        <pc:picChg chg="add 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3891539877" sldId="325"/>
            <ac:picMk id="10" creationId="{05635630-1BAA-45E5-8E4E-2980D811811F}"/>
          </ac:picMkLst>
        </pc:picChg>
      </pc:sldChg>
      <pc:sldChg chg="addSp delSp modSp add mod modAnim">
        <pc:chgData name="Bruna Bellini Faria" userId="3ad4039a-a55d-4371-87ee-8456d6fb597d" providerId="ADAL" clId="{28E8FFC9-0ADE-4040-9AA3-393692F309E0}" dt="2021-06-26T17:42:45.847" v="6781" actId="1076"/>
        <pc:sldMkLst>
          <pc:docMk/>
          <pc:sldMk cId="1728847702" sldId="326"/>
        </pc:sldMkLst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7" creationId="{F5DC7B05-ED28-41CA-8BE8-B10BEEB5AD4C}"/>
          </ac:spMkLst>
        </pc:spChg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8" creationId="{49F62001-FBB4-4C3A-A202-CD30797F0613}"/>
          </ac:spMkLst>
        </pc:spChg>
        <pc:spChg chg="add del mod">
          <ac:chgData name="Bruna Bellini Faria" userId="3ad4039a-a55d-4371-87ee-8456d6fb597d" providerId="ADAL" clId="{28E8FFC9-0ADE-4040-9AA3-393692F309E0}" dt="2021-06-26T00:30:47.982" v="6720" actId="478"/>
          <ac:spMkLst>
            <pc:docMk/>
            <pc:sldMk cId="1728847702" sldId="326"/>
            <ac:spMk id="10" creationId="{5CFB470B-F682-43E0-A8E8-7755723DE794}"/>
          </ac:spMkLst>
        </pc:spChg>
        <pc:spChg chg="add del mod">
          <ac:chgData name="Bruna Bellini Faria" userId="3ad4039a-a55d-4371-87ee-8456d6fb597d" providerId="ADAL" clId="{28E8FFC9-0ADE-4040-9AA3-393692F309E0}" dt="2021-06-26T00:30:47.982" v="6720" actId="478"/>
          <ac:spMkLst>
            <pc:docMk/>
            <pc:sldMk cId="1728847702" sldId="326"/>
            <ac:spMk id="12" creationId="{05B5BE0A-2AF2-4BDB-8CD8-926FF1E5434E}"/>
          </ac:spMkLst>
        </pc:spChg>
        <pc:spChg chg="add del mod">
          <ac:chgData name="Bruna Bellini Faria" userId="3ad4039a-a55d-4371-87ee-8456d6fb597d" providerId="ADAL" clId="{28E8FFC9-0ADE-4040-9AA3-393692F309E0}" dt="2021-06-26T00:30:47.982" v="6720" actId="478"/>
          <ac:spMkLst>
            <pc:docMk/>
            <pc:sldMk cId="1728847702" sldId="326"/>
            <ac:spMk id="14" creationId="{3A886230-C248-447A-98E1-D9DCBDCDC52D}"/>
          </ac:spMkLst>
        </pc:spChg>
        <pc:spChg chg="add del mod">
          <ac:chgData name="Bruna Bellini Faria" userId="3ad4039a-a55d-4371-87ee-8456d6fb597d" providerId="ADAL" clId="{28E8FFC9-0ADE-4040-9AA3-393692F309E0}" dt="2021-06-26T00:30:47.982" v="6720" actId="478"/>
          <ac:spMkLst>
            <pc:docMk/>
            <pc:sldMk cId="1728847702" sldId="326"/>
            <ac:spMk id="16" creationId="{D05056C2-63D4-4F7A-A4C5-037699B92125}"/>
          </ac:spMkLst>
        </pc:spChg>
        <pc:spChg chg="add del mod">
          <ac:chgData name="Bruna Bellini Faria" userId="3ad4039a-a55d-4371-87ee-8456d6fb597d" providerId="ADAL" clId="{28E8FFC9-0ADE-4040-9AA3-393692F309E0}" dt="2021-06-26T00:30:47.982" v="6720" actId="478"/>
          <ac:spMkLst>
            <pc:docMk/>
            <pc:sldMk cId="1728847702" sldId="326"/>
            <ac:spMk id="18" creationId="{48DE46E3-91D0-4A58-B9CD-CE62E65B4F96}"/>
          </ac:spMkLst>
        </pc:spChg>
        <pc:spChg chg="del">
          <ac:chgData name="Bruna Bellini Faria" userId="3ad4039a-a55d-4371-87ee-8456d6fb597d" providerId="ADAL" clId="{28E8FFC9-0ADE-4040-9AA3-393692F309E0}" dt="2021-06-26T00:30:47.982" v="6720" actId="478"/>
          <ac:spMkLst>
            <pc:docMk/>
            <pc:sldMk cId="1728847702" sldId="326"/>
            <ac:spMk id="19" creationId="{023F7D03-845E-488C-B617-6CC30F2D08F1}"/>
          </ac:spMkLst>
        </pc:spChg>
        <pc:spChg chg="add del mod">
          <ac:chgData name="Bruna Bellini Faria" userId="3ad4039a-a55d-4371-87ee-8456d6fb597d" providerId="ADAL" clId="{28E8FFC9-0ADE-4040-9AA3-393692F309E0}" dt="2021-06-26T00:30:50.062" v="6721" actId="478"/>
          <ac:spMkLst>
            <pc:docMk/>
            <pc:sldMk cId="1728847702" sldId="326"/>
            <ac:spMk id="21" creationId="{57D612E9-3FCB-45EA-9C06-CDE38B7B4294}"/>
          </ac:spMkLst>
        </pc:spChg>
        <pc:spChg chg="add del mod">
          <ac:chgData name="Bruna Bellini Faria" userId="3ad4039a-a55d-4371-87ee-8456d6fb597d" providerId="ADAL" clId="{28E8FFC9-0ADE-4040-9AA3-393692F309E0}" dt="2021-06-26T00:30:50.062" v="6721" actId="478"/>
          <ac:spMkLst>
            <pc:docMk/>
            <pc:sldMk cId="1728847702" sldId="326"/>
            <ac:spMk id="23" creationId="{7BA9B4EA-47C9-463C-90FF-BF0C857D2B75}"/>
          </ac:spMkLst>
        </pc:spChg>
        <pc:spChg chg="mod">
          <ac:chgData name="Bruna Bellini Faria" userId="3ad4039a-a55d-4371-87ee-8456d6fb597d" providerId="ADAL" clId="{28E8FFC9-0ADE-4040-9AA3-393692F309E0}" dt="2021-06-26T00:31:11.558" v="6758" actId="20577"/>
          <ac:spMkLst>
            <pc:docMk/>
            <pc:sldMk cId="1728847702" sldId="326"/>
            <ac:spMk id="2482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2483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2485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2486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2487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2488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2489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2490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2491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2492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26T00:30:47.982" v="6720" actId="478"/>
          <ac:spMkLst>
            <pc:docMk/>
            <pc:sldMk cId="1728847702" sldId="326"/>
            <ac:spMk id="2493" creationId="{00000000-0000-0000-0000-000000000000}"/>
          </ac:spMkLst>
        </pc:spChg>
        <pc:spChg chg="del">
          <ac:chgData name="Bruna Bellini Faria" userId="3ad4039a-a55d-4371-87ee-8456d6fb597d" providerId="ADAL" clId="{28E8FFC9-0ADE-4040-9AA3-393692F309E0}" dt="2021-06-26T00:30:39.335" v="6718" actId="478"/>
          <ac:spMkLst>
            <pc:docMk/>
            <pc:sldMk cId="1728847702" sldId="326"/>
            <ac:spMk id="2494" creationId="{00000000-0000-0000-0000-000000000000}"/>
          </ac:spMkLst>
        </pc:spChg>
        <pc:picChg chg="del">
          <ac:chgData name="Bruna Bellini Faria" userId="3ad4039a-a55d-4371-87ee-8456d6fb597d" providerId="ADAL" clId="{28E8FFC9-0ADE-4040-9AA3-393692F309E0}" dt="2021-06-26T00:30:39.335" v="6718" actId="478"/>
          <ac:picMkLst>
            <pc:docMk/>
            <pc:sldMk cId="1728847702" sldId="326"/>
            <ac:picMk id="2" creationId="{F6F47AD4-168B-4107-99BB-032A0EA2EBC0}"/>
          </ac:picMkLst>
        </pc:picChg>
        <pc:picChg chg="del">
          <ac:chgData name="Bruna Bellini Faria" userId="3ad4039a-a55d-4371-87ee-8456d6fb597d" providerId="ADAL" clId="{28E8FFC9-0ADE-4040-9AA3-393692F309E0}" dt="2021-06-26T00:30:47.982" v="6720" actId="478"/>
          <ac:picMkLst>
            <pc:docMk/>
            <pc:sldMk cId="1728847702" sldId="326"/>
            <ac:picMk id="3" creationId="{90620BFC-86C0-45AD-9304-74B03E43A9DE}"/>
          </ac:picMkLst>
        </pc:picChg>
        <pc:picChg chg="del">
          <ac:chgData name="Bruna Bellini Faria" userId="3ad4039a-a55d-4371-87ee-8456d6fb597d" providerId="ADAL" clId="{28E8FFC9-0ADE-4040-9AA3-393692F309E0}" dt="2021-06-26T00:30:39.335" v="6718" actId="478"/>
          <ac:picMkLst>
            <pc:docMk/>
            <pc:sldMk cId="1728847702" sldId="326"/>
            <ac:picMk id="4" creationId="{0786B7B7-44DD-4D0E-BFE1-C9A794D96E3E}"/>
          </ac:picMkLst>
        </pc:picChg>
        <pc:picChg chg="del">
          <ac:chgData name="Bruna Bellini Faria" userId="3ad4039a-a55d-4371-87ee-8456d6fb597d" providerId="ADAL" clId="{28E8FFC9-0ADE-4040-9AA3-393692F309E0}" dt="2021-06-26T00:30:39.335" v="6718" actId="478"/>
          <ac:picMkLst>
            <pc:docMk/>
            <pc:sldMk cId="1728847702" sldId="326"/>
            <ac:picMk id="5" creationId="{9AC3FCAC-E1CB-4430-AB7C-3262F22ED6EF}"/>
          </ac:picMkLst>
        </pc:picChg>
        <pc:picChg chg="add mod">
          <ac:chgData name="Bruna Bellini Faria" userId="3ad4039a-a55d-4371-87ee-8456d6fb597d" providerId="ADAL" clId="{28E8FFC9-0ADE-4040-9AA3-393692F309E0}" dt="2021-06-26T17:42:45.847" v="6781" actId="1076"/>
          <ac:picMkLst>
            <pc:docMk/>
            <pc:sldMk cId="1728847702" sldId="326"/>
            <ac:picMk id="24" creationId="{A8FF49CC-9553-40E0-8F0B-59D9D240BE9E}"/>
          </ac:picMkLst>
        </pc:picChg>
      </pc:sldChg>
      <pc:sldChg chg="addSp delSp modSp add del mod delAnim">
        <pc:chgData name="Bruna Bellini Faria" userId="3ad4039a-a55d-4371-87ee-8456d6fb597d" providerId="ADAL" clId="{28E8FFC9-0ADE-4040-9AA3-393692F309E0}" dt="2021-06-25T20:41:22.806" v="6503" actId="47"/>
        <pc:sldMkLst>
          <pc:docMk/>
          <pc:sldMk cId="1886704876" sldId="326"/>
        </pc:sld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886704876" sldId="326"/>
            <ac:spMk id="2" creationId="{D64BB828-7C10-4388-B56C-C12D1E162CA3}"/>
          </ac:spMkLst>
        </pc:spChg>
        <pc:spChg chg="mod">
          <ac:chgData name="Bruna Bellini Faria" userId="3ad4039a-a55d-4371-87ee-8456d6fb597d" providerId="ADAL" clId="{28E8FFC9-0ADE-4040-9AA3-393692F309E0}" dt="2021-06-25T20:36:11.169" v="6452" actId="1076"/>
          <ac:spMkLst>
            <pc:docMk/>
            <pc:sldMk cId="1886704876" sldId="326"/>
            <ac:spMk id="3" creationId="{E68708A2-6CE2-4669-A63C-04484527F8A4}"/>
          </ac:spMkLst>
        </pc:spChg>
        <pc:spChg chg="del">
          <ac:chgData name="Bruna Bellini Faria" userId="3ad4039a-a55d-4371-87ee-8456d6fb597d" providerId="ADAL" clId="{28E8FFC9-0ADE-4040-9AA3-393692F309E0}" dt="2021-06-25T20:28:26.342" v="6387" actId="478"/>
          <ac:spMkLst>
            <pc:docMk/>
            <pc:sldMk cId="1886704876" sldId="326"/>
            <ac:spMk id="6" creationId="{A7165EF0-CF97-4040-AEFB-E3EE5FCC1864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886704876" sldId="326"/>
            <ac:spMk id="8" creationId="{476B7C7F-BD53-4F39-95F1-29334B324E7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k cId="1886704876" sldId="326"/>
            <ac:spMk id="10" creationId="{CBBE1A87-9A23-467B-A731-1C89A61BC926}"/>
          </ac:spMkLst>
        </pc:spChg>
        <pc:picChg chg="del mod">
          <ac:chgData name="Bruna Bellini Faria" userId="3ad4039a-a55d-4371-87ee-8456d6fb597d" providerId="ADAL" clId="{28E8FFC9-0ADE-4040-9AA3-393692F309E0}" dt="2021-06-25T20:28:23.908" v="6386" actId="478"/>
          <ac:picMkLst>
            <pc:docMk/>
            <pc:sldMk cId="1886704876" sldId="326"/>
            <ac:picMk id="4" creationId="{B100C3B1-030D-41BC-93EC-11AC935C8382}"/>
          </ac:picMkLst>
        </pc:picChg>
        <pc:picChg chg="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1886704876" sldId="326"/>
            <ac:picMk id="9" creationId="{C4556097-276A-45E3-90FC-39DBD0D6FB5E}"/>
          </ac:picMkLst>
        </pc:picChg>
        <pc:picChg chg="add mod">
          <ac:chgData name="Bruna Bellini Faria" userId="3ad4039a-a55d-4371-87ee-8456d6fb597d" providerId="ADAL" clId="{28E8FFC9-0ADE-4040-9AA3-393692F309E0}" dt="2021-06-25T20:31:21.615" v="6410"/>
          <ac:picMkLst>
            <pc:docMk/>
            <pc:sldMk cId="1886704876" sldId="326"/>
            <ac:picMk id="11" creationId="{D2F27739-E10D-425B-B6E5-D458E016CF75}"/>
          </ac:picMkLst>
        </pc:picChg>
        <pc:picChg chg="del">
          <ac:chgData name="Bruna Bellini Faria" userId="3ad4039a-a55d-4371-87ee-8456d6fb597d" providerId="ADAL" clId="{28E8FFC9-0ADE-4040-9AA3-393692F309E0}" dt="2021-06-25T20:28:22.749" v="6384" actId="478"/>
          <ac:picMkLst>
            <pc:docMk/>
            <pc:sldMk cId="1886704876" sldId="326"/>
            <ac:picMk id="58" creationId="{3E816771-887A-4818-8508-068B08716DA5}"/>
          </ac:picMkLst>
        </pc:picChg>
      </pc:sldChg>
      <pc:sldMasterChg chg="modSp delSldLayout modSldLayout">
        <pc:chgData name="Bruna Bellini Faria" userId="3ad4039a-a55d-4371-87ee-8456d6fb597d" providerId="ADAL" clId="{28E8FFC9-0ADE-4040-9AA3-393692F309E0}" dt="2021-06-25T20:31:21.615" v="6410"/>
        <pc:sldMasterMkLst>
          <pc:docMk/>
          <pc:sldMasterMk cId="0" sldId="2147483682"/>
        </pc:sldMasterMkLst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asterMk cId="0" sldId="2147483682"/>
            <ac:spMk id="6" creationId="{00000000-0000-0000-0000-000000000000}"/>
          </ac:spMkLst>
        </pc:spChg>
        <pc:spChg chg="mod">
          <ac:chgData name="Bruna Bellini Faria" userId="3ad4039a-a55d-4371-87ee-8456d6fb597d" providerId="ADAL" clId="{28E8FFC9-0ADE-4040-9AA3-393692F309E0}" dt="2021-06-25T20:31:21.615" v="6410"/>
          <ac:spMkLst>
            <pc:docMk/>
            <pc:sldMasterMk cId="0" sldId="2147483682"/>
            <ac:spMk id="7" creationId="{00000000-0000-0000-0000-000000000000}"/>
          </ac:spMkLst>
        </pc:spChg>
        <pc:sldLayoutChg chg="modSp">
          <pc:chgData name="Bruna Bellini Faria" userId="3ad4039a-a55d-4371-87ee-8456d6fb597d" providerId="ADAL" clId="{28E8FFC9-0ADE-4040-9AA3-393692F309E0}" dt="2021-06-25T20:31:21.615" v="6410"/>
          <pc:sldLayoutMkLst>
            <pc:docMk/>
            <pc:sldMasterMk cId="0" sldId="2147483682"/>
            <pc:sldLayoutMk cId="0" sldId="2147483648"/>
          </pc:sldLayoutMkLst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1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1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1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1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1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1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1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1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1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2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2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2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2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2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2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2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2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2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2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3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3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3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3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3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3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3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3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3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3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4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4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4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4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4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4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4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4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4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5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5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5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5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5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5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5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5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6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6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6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6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6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6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6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6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6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6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7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7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7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48"/>
              <ac:spMk id="74" creationId="{00000000-0000-0000-0000-000000000000}"/>
            </ac:spMkLst>
          </pc:s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48"/>
              <ac:grpSpMk id="13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48"/>
              <ac:grpSpMk id="44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48"/>
              <ac:grpSpMk id="52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48"/>
              <ac:grpSpMk id="56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48"/>
              <ac:grpSpMk id="71" creationId="{00000000-0000-0000-0000-000000000000}"/>
            </ac:grpSpMkLst>
          </pc:grpChg>
        </pc:sldLayoutChg>
        <pc:sldLayoutChg chg="modSp">
          <pc:chgData name="Bruna Bellini Faria" userId="3ad4039a-a55d-4371-87ee-8456d6fb597d" providerId="ADAL" clId="{28E8FFC9-0ADE-4040-9AA3-393692F309E0}" dt="2021-06-25T20:31:21.615" v="6410"/>
          <pc:sldLayoutMkLst>
            <pc:docMk/>
            <pc:sldMasterMk cId="0" sldId="2147483682"/>
            <pc:sldLayoutMk cId="0" sldId="2147483651"/>
          </pc:sldLayoutMkLst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19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19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19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19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19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19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0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0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0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0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0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0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0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0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0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0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1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1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1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1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1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1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1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1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1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1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2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2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2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2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1"/>
              <ac:spMk id="225" creationId="{00000000-0000-0000-0000-000000000000}"/>
            </ac:spMkLst>
          </pc:s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51"/>
              <ac:grpSpMk id="198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51"/>
              <ac:grpSpMk id="222" creationId="{00000000-0000-0000-0000-000000000000}"/>
            </ac:grpSpMkLst>
          </pc:grpChg>
        </pc:sldLayoutChg>
        <pc:sldLayoutChg chg="modSp">
          <pc:chgData name="Bruna Bellini Faria" userId="3ad4039a-a55d-4371-87ee-8456d6fb597d" providerId="ADAL" clId="{28E8FFC9-0ADE-4040-9AA3-393692F309E0}" dt="2021-06-25T20:31:21.615" v="6410"/>
          <pc:sldLayoutMkLst>
            <pc:docMk/>
            <pc:sldMasterMk cId="0" sldId="2147483682"/>
            <pc:sldLayoutMk cId="0" sldId="2147483652"/>
          </pc:sldLayoutMkLst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2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2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2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3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3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3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3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3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3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3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3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3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4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4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4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4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4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4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4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4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5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5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5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5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5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5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2"/>
              <ac:spMk id="256" creationId="{00000000-0000-0000-0000-000000000000}"/>
            </ac:spMkLst>
          </pc:s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52"/>
              <ac:grpSpMk id="230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52"/>
              <ac:grpSpMk id="245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52"/>
              <ac:grpSpMk id="249" creationId="{00000000-0000-0000-0000-000000000000}"/>
            </ac:grpSpMkLst>
          </pc:grpChg>
        </pc:sldLayoutChg>
        <pc:sldLayoutChg chg="del">
          <pc:chgData name="Bruna Bellini Faria" userId="3ad4039a-a55d-4371-87ee-8456d6fb597d" providerId="ADAL" clId="{28E8FFC9-0ADE-4040-9AA3-393692F309E0}" dt="2021-06-04T13:41:38.879" v="1184" actId="47"/>
          <pc:sldLayoutMkLst>
            <pc:docMk/>
            <pc:sldMasterMk cId="0" sldId="2147483682"/>
            <pc:sldLayoutMk cId="0" sldId="2147483656"/>
          </pc:sldLayoutMkLst>
        </pc:sldLayoutChg>
        <pc:sldLayoutChg chg="modSp">
          <pc:chgData name="Bruna Bellini Faria" userId="3ad4039a-a55d-4371-87ee-8456d6fb597d" providerId="ADAL" clId="{28E8FFC9-0ADE-4040-9AA3-393692F309E0}" dt="2021-06-25T20:31:21.615" v="6410"/>
          <pc:sldLayoutMkLst>
            <pc:docMk/>
            <pc:sldMasterMk cId="0" sldId="2147483682"/>
            <pc:sldLayoutMk cId="0" sldId="2147483659"/>
          </pc:sldLayoutMkLst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2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3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3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3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3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3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3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3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3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3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3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4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4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4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4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4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4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4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4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4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5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5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5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5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5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5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5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5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5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5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6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6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6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6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6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6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6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6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6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6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7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7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7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7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7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7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7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7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7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8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8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8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8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8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8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59"/>
              <ac:spMk id="587" creationId="{00000000-0000-0000-0000-000000000000}"/>
            </ac:spMkLst>
          </pc:s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59"/>
              <ac:grpSpMk id="544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59"/>
              <ac:grpSpMk id="577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59"/>
              <ac:grpSpMk id="585" creationId="{00000000-0000-0000-0000-000000000000}"/>
            </ac:grpSpMkLst>
          </pc:grpChg>
        </pc:sldLayoutChg>
        <pc:sldLayoutChg chg="modSp">
          <pc:chgData name="Bruna Bellini Faria" userId="3ad4039a-a55d-4371-87ee-8456d6fb597d" providerId="ADAL" clId="{28E8FFC9-0ADE-4040-9AA3-393692F309E0}" dt="2021-06-25T20:31:21.615" v="6410"/>
          <pc:sldLayoutMkLst>
            <pc:docMk/>
            <pc:sldMasterMk cId="0" sldId="2147483682"/>
            <pc:sldLayoutMk cId="0" sldId="2147483660"/>
          </pc:sldLayoutMkLst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58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59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59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59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59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59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59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59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59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59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0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0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0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0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0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0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0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0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0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1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1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1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1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1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1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1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1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1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2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2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2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2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2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2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2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2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2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3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3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3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3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3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3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3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3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3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4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4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4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4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4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4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4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4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4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4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5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5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5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5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5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5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5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5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5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0"/>
              <ac:spMk id="659" creationId="{00000000-0000-0000-0000-000000000000}"/>
            </ac:spMkLst>
          </pc:s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0"/>
              <ac:grpSpMk id="593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0"/>
              <ac:grpSpMk id="608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0"/>
              <ac:grpSpMk id="616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0"/>
              <ac:grpSpMk id="621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0"/>
              <ac:grpSpMk id="636" creationId="{00000000-0000-0000-0000-000000000000}"/>
            </ac:grpSpMkLst>
          </pc:grpChg>
        </pc:sldLayoutChg>
        <pc:sldLayoutChg chg="modSp">
          <pc:chgData name="Bruna Bellini Faria" userId="3ad4039a-a55d-4371-87ee-8456d6fb597d" providerId="ADAL" clId="{28E8FFC9-0ADE-4040-9AA3-393692F309E0}" dt="2021-06-25T20:31:21.615" v="6410"/>
          <pc:sldLayoutMkLst>
            <pc:docMk/>
            <pc:sldMasterMk cId="0" sldId="2147483682"/>
            <pc:sldLayoutMk cId="0" sldId="2147483661"/>
          </pc:sldLayoutMkLst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6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6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6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6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6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6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6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6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7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7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7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7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7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7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7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7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7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8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8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8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8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8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8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8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8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8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8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9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9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9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9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9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9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9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9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9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69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1"/>
              <ac:spMk id="700" creationId="{00000000-0000-0000-0000-000000000000}"/>
            </ac:spMkLst>
          </pc:s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1"/>
              <ac:grpSpMk id="666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1"/>
              <ac:grpSpMk id="670" creationId="{00000000-0000-0000-0000-000000000000}"/>
            </ac:grpSpMkLst>
          </pc:grpChg>
        </pc:sldLayoutChg>
        <pc:sldLayoutChg chg="modSp">
          <pc:chgData name="Bruna Bellini Faria" userId="3ad4039a-a55d-4371-87ee-8456d6fb597d" providerId="ADAL" clId="{28E8FFC9-0ADE-4040-9AA3-393692F309E0}" dt="2021-06-25T20:31:21.615" v="6410"/>
          <pc:sldLayoutMkLst>
            <pc:docMk/>
            <pc:sldMasterMk cId="0" sldId="2147483682"/>
            <pc:sldLayoutMk cId="0" sldId="2147483667"/>
          </pc:sldLayoutMkLst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2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2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2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2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2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3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3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3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3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3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3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3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3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3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4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4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4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4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4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4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4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4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4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4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5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5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5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5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5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5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5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5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5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5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6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6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6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6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6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6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6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6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7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7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7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7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7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7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7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7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7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7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8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8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8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8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8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8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8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8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8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9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9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9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9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9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9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9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7"/>
              <ac:spMk id="997" creationId="{00000000-0000-0000-0000-000000000000}"/>
            </ac:spMkLst>
          </pc:s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7"/>
              <ac:grpSpMk id="936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7"/>
              <ac:grpSpMk id="960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7"/>
              <ac:grpSpMk id="968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7"/>
              <ac:grpSpMk id="983" creationId="{00000000-0000-0000-0000-000000000000}"/>
            </ac:grpSpMkLst>
          </pc:grpChg>
        </pc:sldLayoutChg>
        <pc:sldLayoutChg chg="modSp">
          <pc:chgData name="Bruna Bellini Faria" userId="3ad4039a-a55d-4371-87ee-8456d6fb597d" providerId="ADAL" clId="{28E8FFC9-0ADE-4040-9AA3-393692F309E0}" dt="2021-06-25T20:31:21.615" v="6410"/>
          <pc:sldLayoutMkLst>
            <pc:docMk/>
            <pc:sldMasterMk cId="0" sldId="2147483682"/>
            <pc:sldLayoutMk cId="0" sldId="2147483668"/>
          </pc:sldLayoutMkLst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99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0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0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0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0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0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0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0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0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0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1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1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1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1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1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1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1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1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1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1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2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2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2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2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2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2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2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2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2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2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3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3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3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3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3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3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3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3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3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4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4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4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4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4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4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4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4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4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5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5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5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5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5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5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68"/>
              <ac:spMk id="1056" creationId="{00000000-0000-0000-0000-000000000000}"/>
            </ac:spMkLst>
          </pc:s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8"/>
              <ac:grpSpMk id="1009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8"/>
              <ac:grpSpMk id="1033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68"/>
              <ac:grpSpMk id="1041" creationId="{00000000-0000-0000-0000-000000000000}"/>
            </ac:grpSpMkLst>
          </pc:grpChg>
        </pc:sldLayoutChg>
        <pc:sldLayoutChg chg="modSp">
          <pc:chgData name="Bruna Bellini Faria" userId="3ad4039a-a55d-4371-87ee-8456d6fb597d" providerId="ADAL" clId="{28E8FFC9-0ADE-4040-9AA3-393692F309E0}" dt="2021-06-25T20:31:21.615" v="6410"/>
          <pc:sldLayoutMkLst>
            <pc:docMk/>
            <pc:sldMasterMk cId="0" sldId="2147483682"/>
            <pc:sldLayoutMk cId="0" sldId="2147483672"/>
          </pc:sldLayoutMkLst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3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3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3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3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3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4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4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4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4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4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4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4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4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5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5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5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5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5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5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5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5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5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6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6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6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6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6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6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6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6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6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7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7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7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2"/>
              <ac:spMk id="1273" creationId="{00000000-0000-0000-0000-000000000000}"/>
            </ac:spMkLst>
          </pc:s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72"/>
              <ac:grpSpMk id="1236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72"/>
              <ac:grpSpMk id="1244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72"/>
              <ac:grpSpMk id="1245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72"/>
              <ac:grpSpMk id="1258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72"/>
              <ac:grpSpMk id="1264" creationId="{00000000-0000-0000-0000-000000000000}"/>
            </ac:grpSpMkLst>
          </pc:grpChg>
        </pc:sldLayoutChg>
        <pc:sldLayoutChg chg="modSp">
          <pc:chgData name="Bruna Bellini Faria" userId="3ad4039a-a55d-4371-87ee-8456d6fb597d" providerId="ADAL" clId="{28E8FFC9-0ADE-4040-9AA3-393692F309E0}" dt="2021-06-25T20:31:21.615" v="6410"/>
          <pc:sldLayoutMkLst>
            <pc:docMk/>
            <pc:sldMasterMk cId="0" sldId="2147483682"/>
            <pc:sldLayoutMk cId="0" sldId="2147483677"/>
          </pc:sldLayoutMkLst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49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49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49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0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0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0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0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0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0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0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0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0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0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1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1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1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1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1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1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1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1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1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2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2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2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2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2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2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2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2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2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2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3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3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3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3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3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3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3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3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3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3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4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4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4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4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4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4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4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4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4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4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5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5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5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5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5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5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77"/>
              <ac:spMk id="1557" creationId="{00000000-0000-0000-0000-000000000000}"/>
            </ac:spMkLst>
          </pc:s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77"/>
              <ac:grpSpMk id="1515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77"/>
              <ac:grpSpMk id="1550" creationId="{00000000-0000-0000-0000-000000000000}"/>
            </ac:grpSpMkLst>
          </pc:grpChg>
        </pc:sldLayoutChg>
        <pc:sldLayoutChg chg="modSp">
          <pc:chgData name="Bruna Bellini Faria" userId="3ad4039a-a55d-4371-87ee-8456d6fb597d" providerId="ADAL" clId="{28E8FFC9-0ADE-4040-9AA3-393692F309E0}" dt="2021-06-25T20:31:21.615" v="6410"/>
          <pc:sldLayoutMkLst>
            <pc:docMk/>
            <pc:sldMasterMk cId="0" sldId="2147483682"/>
            <pc:sldLayoutMk cId="0" sldId="2147483680"/>
          </pc:sldLayoutMkLst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6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6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6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6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6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6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6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7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7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7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7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7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7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7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7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7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7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8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8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8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8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8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8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8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8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8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8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9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9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9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9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9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9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9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9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9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69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0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0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0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0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0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0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0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0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1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1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1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1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1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1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1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1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1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1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2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2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23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2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25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26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27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28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29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30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31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32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34" creationId="{00000000-0000-0000-0000-000000000000}"/>
            </ac:spMkLst>
          </pc:spChg>
          <pc:spChg chg="mod">
            <ac:chgData name="Bruna Bellini Faria" userId="3ad4039a-a55d-4371-87ee-8456d6fb597d" providerId="ADAL" clId="{28E8FFC9-0ADE-4040-9AA3-393692F309E0}" dt="2021-06-25T20:31:21.615" v="6410"/>
            <ac:spMkLst>
              <pc:docMk/>
              <pc:sldMasterMk cId="0" sldId="2147483682"/>
              <pc:sldLayoutMk cId="0" sldId="2147483680"/>
              <ac:spMk id="1735" creationId="{00000000-0000-0000-0000-000000000000}"/>
            </ac:spMkLst>
          </pc:s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80"/>
              <ac:grpSpMk id="1667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80"/>
              <ac:grpSpMk id="1700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80"/>
              <ac:grpSpMk id="1704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80"/>
              <ac:grpSpMk id="1720" creationId="{00000000-0000-0000-0000-000000000000}"/>
            </ac:grpSpMkLst>
          </pc:grpChg>
          <pc:grpChg chg="mod">
            <ac:chgData name="Bruna Bellini Faria" userId="3ad4039a-a55d-4371-87ee-8456d6fb597d" providerId="ADAL" clId="{28E8FFC9-0ADE-4040-9AA3-393692F309E0}" dt="2021-06-25T20:31:21.615" v="6410"/>
            <ac:grpSpMkLst>
              <pc:docMk/>
              <pc:sldMasterMk cId="0" sldId="2147483682"/>
              <pc:sldLayoutMk cId="0" sldId="2147483680"/>
              <ac:grpSpMk id="1733" creationId="{00000000-0000-0000-0000-000000000000}"/>
            </ac:grpSpMkLst>
          </pc:grpChg>
        </pc:sldLayoutChg>
      </pc:sldMasterChg>
    </pc:docChg>
  </pc:docChgLst>
  <pc:docChgLst>
    <pc:chgData name="Ana Beatriz Oliveira de Macedo" userId="S::ra00297726@pucsp.edu.br::7f9d2bd7-96fe-4c99-b9b7-81fc1ac73c0c" providerId="AD" clId="Web-{48846E5A-0239-4BA1-8853-E0C34E8F1E69}"/>
    <pc:docChg chg="addSld delSld modSld sldOrd">
      <pc:chgData name="Ana Beatriz Oliveira de Macedo" userId="S::ra00297726@pucsp.edu.br::7f9d2bd7-96fe-4c99-b9b7-81fc1ac73c0c" providerId="AD" clId="Web-{48846E5A-0239-4BA1-8853-E0C34E8F1E69}" dt="2021-06-03T22:01:37.564" v="153" actId="1076"/>
      <pc:docMkLst>
        <pc:docMk/>
      </pc:docMkLst>
      <pc:sldChg chg="del">
        <pc:chgData name="Ana Beatriz Oliveira de Macedo" userId="S::ra00297726@pucsp.edu.br::7f9d2bd7-96fe-4c99-b9b7-81fc1ac73c0c" providerId="AD" clId="Web-{48846E5A-0239-4BA1-8853-E0C34E8F1E69}" dt="2021-06-03T21:20:48.063" v="47"/>
        <pc:sldMkLst>
          <pc:docMk/>
          <pc:sldMk cId="0" sldId="260"/>
        </pc:sldMkLst>
      </pc:sldChg>
      <pc:sldChg chg="addSp delSp modSp">
        <pc:chgData name="Ana Beatriz Oliveira de Macedo" userId="S::ra00297726@pucsp.edu.br::7f9d2bd7-96fe-4c99-b9b7-81fc1ac73c0c" providerId="AD" clId="Web-{48846E5A-0239-4BA1-8853-E0C34E8F1E69}" dt="2021-06-03T21:53:51.133" v="96" actId="1076"/>
        <pc:sldMkLst>
          <pc:docMk/>
          <pc:sldMk cId="1128481800" sldId="306"/>
        </pc:sldMkLst>
        <pc:spChg chg="del mod">
          <ac:chgData name="Ana Beatriz Oliveira de Macedo" userId="S::ra00297726@pucsp.edu.br::7f9d2bd7-96fe-4c99-b9b7-81fc1ac73c0c" providerId="AD" clId="Web-{48846E5A-0239-4BA1-8853-E0C34E8F1E69}" dt="2021-06-03T21:18:40.764" v="27"/>
          <ac:spMkLst>
            <pc:docMk/>
            <pc:sldMk cId="1128481800" sldId="306"/>
            <ac:spMk id="2" creationId="{2DE891BA-C0C3-C44C-A776-A68E217F5797}"/>
          </ac:spMkLst>
        </pc:spChg>
        <pc:spChg chg="add del mod">
          <ac:chgData name="Ana Beatriz Oliveira de Macedo" userId="S::ra00297726@pucsp.edu.br::7f9d2bd7-96fe-4c99-b9b7-81fc1ac73c0c" providerId="AD" clId="Web-{48846E5A-0239-4BA1-8853-E0C34E8F1E69}" dt="2021-06-03T21:18:46.983" v="29"/>
          <ac:spMkLst>
            <pc:docMk/>
            <pc:sldMk cId="1128481800" sldId="306"/>
            <ac:spMk id="7" creationId="{8E7CDF8C-2A57-433B-9CBE-50279500A8C7}"/>
          </ac:spMkLst>
        </pc:spChg>
        <pc:picChg chg="mod">
          <ac:chgData name="Ana Beatriz Oliveira de Macedo" userId="S::ra00297726@pucsp.edu.br::7f9d2bd7-96fe-4c99-b9b7-81fc1ac73c0c" providerId="AD" clId="Web-{48846E5A-0239-4BA1-8853-E0C34E8F1E69}" dt="2021-06-03T21:53:48.696" v="95" actId="1076"/>
          <ac:picMkLst>
            <pc:docMk/>
            <pc:sldMk cId="1128481800" sldId="306"/>
            <ac:picMk id="3" creationId="{36A27C2F-9CED-4635-B0CD-F0144AE374AF}"/>
          </ac:picMkLst>
        </pc:picChg>
        <pc:picChg chg="mod">
          <ac:chgData name="Ana Beatriz Oliveira de Macedo" userId="S::ra00297726@pucsp.edu.br::7f9d2bd7-96fe-4c99-b9b7-81fc1ac73c0c" providerId="AD" clId="Web-{48846E5A-0239-4BA1-8853-E0C34E8F1E69}" dt="2021-06-03T21:53:51.133" v="96" actId="1076"/>
          <ac:picMkLst>
            <pc:docMk/>
            <pc:sldMk cId="1128481800" sldId="306"/>
            <ac:picMk id="4" creationId="{B9494388-0340-4CCE-A3BC-88162AD8AA03}"/>
          </ac:picMkLst>
        </pc:picChg>
        <pc:picChg chg="mod">
          <ac:chgData name="Ana Beatriz Oliveira de Macedo" userId="S::ra00297726@pucsp.edu.br::7f9d2bd7-96fe-4c99-b9b7-81fc1ac73c0c" providerId="AD" clId="Web-{48846E5A-0239-4BA1-8853-E0C34E8F1E69}" dt="2021-06-03T21:53:46.696" v="94" actId="1076"/>
          <ac:picMkLst>
            <pc:docMk/>
            <pc:sldMk cId="1128481800" sldId="306"/>
            <ac:picMk id="5" creationId="{030DA7D4-B561-4A30-BE88-1426613681A2}"/>
          </ac:picMkLst>
        </pc:picChg>
      </pc:sldChg>
      <pc:sldChg chg="addSp delSp modSp ord">
        <pc:chgData name="Ana Beatriz Oliveira de Macedo" userId="S::ra00297726@pucsp.edu.br::7f9d2bd7-96fe-4c99-b9b7-81fc1ac73c0c" providerId="AD" clId="Web-{48846E5A-0239-4BA1-8853-E0C34E8F1E69}" dt="2021-06-03T22:00:31.578" v="142" actId="1076"/>
        <pc:sldMkLst>
          <pc:docMk/>
          <pc:sldMk cId="3989993133" sldId="308"/>
        </pc:sldMkLst>
        <pc:spChg chg="del mod">
          <ac:chgData name="Ana Beatriz Oliveira de Macedo" userId="S::ra00297726@pucsp.edu.br::7f9d2bd7-96fe-4c99-b9b7-81fc1ac73c0c" providerId="AD" clId="Web-{48846E5A-0239-4BA1-8853-E0C34E8F1E69}" dt="2021-06-03T21:22:25.034" v="74"/>
          <ac:spMkLst>
            <pc:docMk/>
            <pc:sldMk cId="3989993133" sldId="308"/>
            <ac:spMk id="2" creationId="{2DE891BA-C0C3-C44C-A776-A68E217F5797}"/>
          </ac:spMkLst>
        </pc:spChg>
        <pc:spChg chg="add del mod">
          <ac:chgData name="Ana Beatriz Oliveira de Macedo" userId="S::ra00297726@pucsp.edu.br::7f9d2bd7-96fe-4c99-b9b7-81fc1ac73c0c" providerId="AD" clId="Web-{48846E5A-0239-4BA1-8853-E0C34E8F1E69}" dt="2021-06-03T21:22:37.300" v="80"/>
          <ac:spMkLst>
            <pc:docMk/>
            <pc:sldMk cId="3989993133" sldId="308"/>
            <ac:spMk id="3" creationId="{1433592D-38A8-48BB-8B5D-1FEB25A4E97D}"/>
          </ac:spMkLst>
        </pc:spChg>
        <pc:spChg chg="add del mod">
          <ac:chgData name="Ana Beatriz Oliveira de Macedo" userId="S::ra00297726@pucsp.edu.br::7f9d2bd7-96fe-4c99-b9b7-81fc1ac73c0c" providerId="AD" clId="Web-{48846E5A-0239-4BA1-8853-E0C34E8F1E69}" dt="2021-06-03T21:22:29.065" v="76"/>
          <ac:spMkLst>
            <pc:docMk/>
            <pc:sldMk cId="3989993133" sldId="308"/>
            <ac:spMk id="5" creationId="{BFA3C45D-E8F1-4AA4-AABF-FCEA5528F27F}"/>
          </ac:spMkLst>
        </pc:spChg>
        <pc:picChg chg="mod">
          <ac:chgData name="Ana Beatriz Oliveira de Macedo" userId="S::ra00297726@pucsp.edu.br::7f9d2bd7-96fe-4c99-b9b7-81fc1ac73c0c" providerId="AD" clId="Web-{48846E5A-0239-4BA1-8853-E0C34E8F1E69}" dt="2021-06-03T22:00:26.188" v="141" actId="1076"/>
          <ac:picMkLst>
            <pc:docMk/>
            <pc:sldMk cId="3989993133" sldId="308"/>
            <ac:picMk id="9" creationId="{C4556097-276A-45E3-90FC-39DBD0D6FB5E}"/>
          </ac:picMkLst>
        </pc:picChg>
        <pc:picChg chg="del mod">
          <ac:chgData name="Ana Beatriz Oliveira de Macedo" userId="S::ra00297726@pucsp.edu.br::7f9d2bd7-96fe-4c99-b9b7-81fc1ac73c0c" providerId="AD" clId="Web-{48846E5A-0239-4BA1-8853-E0C34E8F1E69}" dt="2021-06-03T21:54:50.087" v="104"/>
          <ac:picMkLst>
            <pc:docMk/>
            <pc:sldMk cId="3989993133" sldId="308"/>
            <ac:picMk id="52" creationId="{94ACE4DF-D9EF-4D3D-A51F-6E066120B413}"/>
          </ac:picMkLst>
        </pc:picChg>
        <pc:picChg chg="mod">
          <ac:chgData name="Ana Beatriz Oliveira de Macedo" userId="S::ra00297726@pucsp.edu.br::7f9d2bd7-96fe-4c99-b9b7-81fc1ac73c0c" providerId="AD" clId="Web-{48846E5A-0239-4BA1-8853-E0C34E8F1E69}" dt="2021-06-03T21:55:20.213" v="117" actId="1076"/>
          <ac:picMkLst>
            <pc:docMk/>
            <pc:sldMk cId="3989993133" sldId="308"/>
            <ac:picMk id="54" creationId="{3F7674FF-56DD-4BE5-9313-D017F1A4113D}"/>
          </ac:picMkLst>
        </pc:picChg>
        <pc:picChg chg="del mod">
          <ac:chgData name="Ana Beatriz Oliveira de Macedo" userId="S::ra00297726@pucsp.edu.br::7f9d2bd7-96fe-4c99-b9b7-81fc1ac73c0c" providerId="AD" clId="Web-{48846E5A-0239-4BA1-8853-E0C34E8F1E69}" dt="2021-06-03T21:56:12.042" v="131"/>
          <ac:picMkLst>
            <pc:docMk/>
            <pc:sldMk cId="3989993133" sldId="308"/>
            <ac:picMk id="56" creationId="{65763EC8-9BE6-4651-902B-D1C05F22D541}"/>
          </ac:picMkLst>
        </pc:picChg>
        <pc:picChg chg="mod">
          <ac:chgData name="Ana Beatriz Oliveira de Macedo" userId="S::ra00297726@pucsp.edu.br::7f9d2bd7-96fe-4c99-b9b7-81fc1ac73c0c" providerId="AD" clId="Web-{48846E5A-0239-4BA1-8853-E0C34E8F1E69}" dt="2021-06-03T22:00:31.578" v="142" actId="1076"/>
          <ac:picMkLst>
            <pc:docMk/>
            <pc:sldMk cId="3989993133" sldId="308"/>
            <ac:picMk id="58" creationId="{3E816771-887A-4818-8508-068B08716DA5}"/>
          </ac:picMkLst>
        </pc:picChg>
      </pc:sldChg>
      <pc:sldChg chg="addSp delSp modSp">
        <pc:chgData name="Ana Beatriz Oliveira de Macedo" userId="S::ra00297726@pucsp.edu.br::7f9d2bd7-96fe-4c99-b9b7-81fc1ac73c0c" providerId="AD" clId="Web-{48846E5A-0239-4BA1-8853-E0C34E8F1E69}" dt="2021-06-03T22:01:37.564" v="153" actId="1076"/>
        <pc:sldMkLst>
          <pc:docMk/>
          <pc:sldMk cId="1702076370" sldId="309"/>
        </pc:sldMkLst>
        <pc:spChg chg="del mod">
          <ac:chgData name="Ana Beatriz Oliveira de Macedo" userId="S::ra00297726@pucsp.edu.br::7f9d2bd7-96fe-4c99-b9b7-81fc1ac73c0c" providerId="AD" clId="Web-{48846E5A-0239-4BA1-8853-E0C34E8F1E69}" dt="2021-06-03T22:01:26.533" v="149"/>
          <ac:spMkLst>
            <pc:docMk/>
            <pc:sldMk cId="1702076370" sldId="309"/>
            <ac:spMk id="2" creationId="{615CA6A9-15B7-4977-A0AB-A344DCC1B2B0}"/>
          </ac:spMkLst>
        </pc:spChg>
        <pc:picChg chg="add mod">
          <ac:chgData name="Ana Beatriz Oliveira de Macedo" userId="S::ra00297726@pucsp.edu.br::7f9d2bd7-96fe-4c99-b9b7-81fc1ac73c0c" providerId="AD" clId="Web-{48846E5A-0239-4BA1-8853-E0C34E8F1E69}" dt="2021-06-03T22:01:37.564" v="153" actId="1076"/>
          <ac:picMkLst>
            <pc:docMk/>
            <pc:sldMk cId="1702076370" sldId="309"/>
            <ac:picMk id="3" creationId="{0719244D-EE08-4346-9545-10A1A6FB88FD}"/>
          </ac:picMkLst>
        </pc:picChg>
        <pc:picChg chg="mod">
          <ac:chgData name="Ana Beatriz Oliveira de Macedo" userId="S::ra00297726@pucsp.edu.br::7f9d2bd7-96fe-4c99-b9b7-81fc1ac73c0c" providerId="AD" clId="Web-{48846E5A-0239-4BA1-8853-E0C34E8F1E69}" dt="2021-06-03T22:01:30.220" v="151" actId="1076"/>
          <ac:picMkLst>
            <pc:docMk/>
            <pc:sldMk cId="1702076370" sldId="309"/>
            <ac:picMk id="4" creationId="{24C8CB80-0081-4400-9D4F-F3AFE38E145D}"/>
          </ac:picMkLst>
        </pc:picChg>
      </pc:sldChg>
      <pc:sldChg chg="addSp delSp modSp new">
        <pc:chgData name="Ana Beatriz Oliveira de Macedo" userId="S::ra00297726@pucsp.edu.br::7f9d2bd7-96fe-4c99-b9b7-81fc1ac73c0c" providerId="AD" clId="Web-{48846E5A-0239-4BA1-8853-E0C34E8F1E69}" dt="2021-06-03T22:00:49.751" v="147" actId="1076"/>
        <pc:sldMkLst>
          <pc:docMk/>
          <pc:sldMk cId="3822386951" sldId="310"/>
        </pc:sldMkLst>
        <pc:spChg chg="del mod">
          <ac:chgData name="Ana Beatriz Oliveira de Macedo" userId="S::ra00297726@pucsp.edu.br::7f9d2bd7-96fe-4c99-b9b7-81fc1ac73c0c" providerId="AD" clId="Web-{48846E5A-0239-4BA1-8853-E0C34E8F1E69}" dt="2021-06-03T21:55:54.417" v="124"/>
          <ac:spMkLst>
            <pc:docMk/>
            <pc:sldMk cId="3822386951" sldId="310"/>
            <ac:spMk id="2" creationId="{93553A21-7C33-4797-BB28-16E536CCE637}"/>
          </ac:spMkLst>
        </pc:spChg>
        <pc:picChg chg="add mod">
          <ac:chgData name="Ana Beatriz Oliveira de Macedo" userId="S::ra00297726@pucsp.edu.br::7f9d2bd7-96fe-4c99-b9b7-81fc1ac73c0c" providerId="AD" clId="Web-{48846E5A-0239-4BA1-8853-E0C34E8F1E69}" dt="2021-06-03T22:00:43.438" v="144" actId="1076"/>
          <ac:picMkLst>
            <pc:docMk/>
            <pc:sldMk cId="3822386951" sldId="310"/>
            <ac:picMk id="4" creationId="{81FE008E-8848-4A70-B891-1937740C1B8F}"/>
          </ac:picMkLst>
        </pc:picChg>
        <pc:picChg chg="add mod">
          <ac:chgData name="Ana Beatriz Oliveira de Macedo" userId="S::ra00297726@pucsp.edu.br::7f9d2bd7-96fe-4c99-b9b7-81fc1ac73c0c" providerId="AD" clId="Web-{48846E5A-0239-4BA1-8853-E0C34E8F1E69}" dt="2021-06-03T22:00:49.751" v="147" actId="1076"/>
          <ac:picMkLst>
            <pc:docMk/>
            <pc:sldMk cId="3822386951" sldId="310"/>
            <ac:picMk id="6" creationId="{7ADA618A-7208-4DCA-9114-BF3181A76EDA}"/>
          </ac:picMkLst>
        </pc:picChg>
      </pc:sldChg>
      <pc:sldChg chg="modSp">
        <pc:chgData name="Ana Beatriz Oliveira de Macedo" userId="S::ra00297726@pucsp.edu.br::7f9d2bd7-96fe-4c99-b9b7-81fc1ac73c0c" providerId="AD" clId="Web-{48846E5A-0239-4BA1-8853-E0C34E8F1E69}" dt="2021-06-03T21:57:06.684" v="135" actId="1076"/>
        <pc:sldMkLst>
          <pc:docMk/>
          <pc:sldMk cId="776982902" sldId="311"/>
        </pc:sldMkLst>
        <pc:picChg chg="mod">
          <ac:chgData name="Ana Beatriz Oliveira de Macedo" userId="S::ra00297726@pucsp.edu.br::7f9d2bd7-96fe-4c99-b9b7-81fc1ac73c0c" providerId="AD" clId="Web-{48846E5A-0239-4BA1-8853-E0C34E8F1E69}" dt="2021-06-03T21:57:06.684" v="135" actId="1076"/>
          <ac:picMkLst>
            <pc:docMk/>
            <pc:sldMk cId="776982902" sldId="311"/>
            <ac:picMk id="6" creationId="{C492CF31-6404-4629-829C-CA3F4D8959DC}"/>
          </ac:picMkLst>
        </pc:picChg>
      </pc:sldChg>
    </pc:docChg>
  </pc:docChgLst>
  <pc:docChgLst>
    <pc:chgData name="Ana Beatriz Oliveira de Macedo" userId="S::ra00297726@pucsp.edu.br::7f9d2bd7-96fe-4c99-b9b7-81fc1ac73c0c" providerId="AD" clId="Web-{A6B9D6ED-27DC-405B-82B7-126EB3BAB80B}"/>
    <pc:docChg chg="delSld">
      <pc:chgData name="Ana Beatriz Oliveira de Macedo" userId="S::ra00297726@pucsp.edu.br::7f9d2bd7-96fe-4c99-b9b7-81fc1ac73c0c" providerId="AD" clId="Web-{A6B9D6ED-27DC-405B-82B7-126EB3BAB80B}" dt="2021-05-10T23:58:54.708" v="1"/>
      <pc:docMkLst>
        <pc:docMk/>
      </pc:docMkLst>
      <pc:sldChg chg="del">
        <pc:chgData name="Ana Beatriz Oliveira de Macedo" userId="S::ra00297726@pucsp.edu.br::7f9d2bd7-96fe-4c99-b9b7-81fc1ac73c0c" providerId="AD" clId="Web-{A6B9D6ED-27DC-405B-82B7-126EB3BAB80B}" dt="2021-05-10T23:58:54.708" v="1"/>
        <pc:sldMkLst>
          <pc:docMk/>
          <pc:sldMk cId="3822386951" sldId="310"/>
        </pc:sldMkLst>
      </pc:sldChg>
      <pc:sldChg chg="del">
        <pc:chgData name="Ana Beatriz Oliveira de Macedo" userId="S::ra00297726@pucsp.edu.br::7f9d2bd7-96fe-4c99-b9b7-81fc1ac73c0c" providerId="AD" clId="Web-{A6B9D6ED-27DC-405B-82B7-126EB3BAB80B}" dt="2021-05-10T23:54:55.109" v="0"/>
        <pc:sldMkLst>
          <pc:docMk/>
          <pc:sldMk cId="242030022" sldId="312"/>
        </pc:sldMkLst>
      </pc:sldChg>
    </pc:docChg>
  </pc:docChgLst>
  <pc:docChgLst>
    <pc:chgData name="Thiago Rodrigues de Jesus Carvalho" userId="S::ra00297767@pucsp.edu.br::a5cc13d6-e9bc-482f-8b15-420afac989a3" providerId="AD" clId="Web-{9328E926-D857-4CDE-873E-83396FC5EFC4}"/>
    <pc:docChg chg="modSld">
      <pc:chgData name="Thiago Rodrigues de Jesus Carvalho" userId="S::ra00297767@pucsp.edu.br::a5cc13d6-e9bc-482f-8b15-420afac989a3" providerId="AD" clId="Web-{9328E926-D857-4CDE-873E-83396FC5EFC4}" dt="2021-06-17T16:18:16.491" v="15" actId="1076"/>
      <pc:docMkLst>
        <pc:docMk/>
      </pc:docMkLst>
      <pc:sldChg chg="modSp">
        <pc:chgData name="Thiago Rodrigues de Jesus Carvalho" userId="S::ra00297767@pucsp.edu.br::a5cc13d6-e9bc-482f-8b15-420afac989a3" providerId="AD" clId="Web-{9328E926-D857-4CDE-873E-83396FC5EFC4}" dt="2021-06-17T16:18:16.491" v="15" actId="1076"/>
        <pc:sldMkLst>
          <pc:docMk/>
          <pc:sldMk cId="2732446356" sldId="319"/>
        </pc:sldMkLst>
        <pc:spChg chg="mod">
          <ac:chgData name="Thiago Rodrigues de Jesus Carvalho" userId="S::ra00297767@pucsp.edu.br::a5cc13d6-e9bc-482f-8b15-420afac989a3" providerId="AD" clId="Web-{9328E926-D857-4CDE-873E-83396FC5EFC4}" dt="2021-06-17T16:18:16.491" v="15" actId="1076"/>
          <ac:spMkLst>
            <pc:docMk/>
            <pc:sldMk cId="2732446356" sldId="319"/>
            <ac:spMk id="4" creationId="{C9FC5B46-5021-4CDB-8EA6-2A29DF9A0C42}"/>
          </ac:spMkLst>
        </pc:spChg>
      </pc:sldChg>
    </pc:docChg>
  </pc:docChgLst>
  <pc:docChgLst>
    <pc:chgData name="Ana Beatriz Oliveira de Macedo" userId="S::ra00297726@pucsp.edu.br::7f9d2bd7-96fe-4c99-b9b7-81fc1ac73c0c" providerId="AD" clId="Web-{8FCCF40F-1883-4984-904E-A3E68C3BDF7B}"/>
    <pc:docChg chg="modSld">
      <pc:chgData name="Ana Beatriz Oliveira de Macedo" userId="S::ra00297726@pucsp.edu.br::7f9d2bd7-96fe-4c99-b9b7-81fc1ac73c0c" providerId="AD" clId="Web-{8FCCF40F-1883-4984-904E-A3E68C3BDF7B}" dt="2021-06-04T13:00:16.965" v="489" actId="20577"/>
      <pc:docMkLst>
        <pc:docMk/>
      </pc:docMkLst>
      <pc:sldChg chg="delSp modSp">
        <pc:chgData name="Ana Beatriz Oliveira de Macedo" userId="S::ra00297726@pucsp.edu.br::7f9d2bd7-96fe-4c99-b9b7-81fc1ac73c0c" providerId="AD" clId="Web-{8FCCF40F-1883-4984-904E-A3E68C3BDF7B}" dt="2021-06-04T12:54:40.193" v="399"/>
        <pc:sldMkLst>
          <pc:docMk/>
          <pc:sldMk cId="0" sldId="268"/>
        </pc:sldMkLst>
        <pc:spChg chg="mod">
          <ac:chgData name="Ana Beatriz Oliveira de Macedo" userId="S::ra00297726@pucsp.edu.br::7f9d2bd7-96fe-4c99-b9b7-81fc1ac73c0c" providerId="AD" clId="Web-{8FCCF40F-1883-4984-904E-A3E68C3BDF7B}" dt="2021-06-04T12:51:18.626" v="241" actId="20577"/>
          <ac:spMkLst>
            <pc:docMk/>
            <pc:sldMk cId="0" sldId="268"/>
            <ac:spMk id="2482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8FCCF40F-1883-4984-904E-A3E68C3BDF7B}" dt="2021-06-04T12:49:47.937" v="194" actId="20577"/>
          <ac:spMkLst>
            <pc:docMk/>
            <pc:sldMk cId="0" sldId="268"/>
            <ac:spMk id="2483" creationId="{00000000-0000-0000-0000-000000000000}"/>
          </ac:spMkLst>
        </pc:spChg>
        <pc:spChg chg="del mod">
          <ac:chgData name="Ana Beatriz Oliveira de Macedo" userId="S::ra00297726@pucsp.edu.br::7f9d2bd7-96fe-4c99-b9b7-81fc1ac73c0c" providerId="AD" clId="Web-{8FCCF40F-1883-4984-904E-A3E68C3BDF7B}" dt="2021-06-04T12:54:40.193" v="399"/>
          <ac:spMkLst>
            <pc:docMk/>
            <pc:sldMk cId="0" sldId="268"/>
            <ac:spMk id="2484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8FCCF40F-1883-4984-904E-A3E68C3BDF7B}" dt="2021-06-04T12:49:36.890" v="185" actId="20577"/>
          <ac:spMkLst>
            <pc:docMk/>
            <pc:sldMk cId="0" sldId="268"/>
            <ac:spMk id="2485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8FCCF40F-1883-4984-904E-A3E68C3BDF7B}" dt="2021-06-04T12:54:08.723" v="396" actId="1076"/>
          <ac:spMkLst>
            <pc:docMk/>
            <pc:sldMk cId="0" sldId="268"/>
            <ac:spMk id="2486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8FCCF40F-1883-4984-904E-A3E68C3BDF7B}" dt="2021-06-04T12:50:51.391" v="205" actId="20577"/>
          <ac:spMkLst>
            <pc:docMk/>
            <pc:sldMk cId="0" sldId="268"/>
            <ac:spMk id="2487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8FCCF40F-1883-4984-904E-A3E68C3BDF7B}" dt="2021-06-04T12:53:24.363" v="333" actId="20577"/>
          <ac:spMkLst>
            <pc:docMk/>
            <pc:sldMk cId="0" sldId="268"/>
            <ac:spMk id="2488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8FCCF40F-1883-4984-904E-A3E68C3BDF7B}" dt="2021-06-04T12:50:57.579" v="215" actId="20577"/>
          <ac:spMkLst>
            <pc:docMk/>
            <pc:sldMk cId="0" sldId="268"/>
            <ac:spMk id="2489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8FCCF40F-1883-4984-904E-A3E68C3BDF7B}" dt="2021-06-04T12:52:49.612" v="323" actId="1076"/>
          <ac:spMkLst>
            <pc:docMk/>
            <pc:sldMk cId="0" sldId="268"/>
            <ac:spMk id="2490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8FCCF40F-1883-4984-904E-A3E68C3BDF7B}" dt="2021-06-04T13:00:16.965" v="489" actId="20577"/>
        <pc:sldMkLst>
          <pc:docMk/>
          <pc:sldMk cId="0" sldId="289"/>
        </pc:sldMkLst>
        <pc:spChg chg="mod">
          <ac:chgData name="Ana Beatriz Oliveira de Macedo" userId="S::ra00297726@pucsp.edu.br::7f9d2bd7-96fe-4c99-b9b7-81fc1ac73c0c" providerId="AD" clId="Web-{8FCCF40F-1883-4984-904E-A3E68C3BDF7B}" dt="2021-06-04T13:00:16.965" v="489" actId="20577"/>
          <ac:spMkLst>
            <pc:docMk/>
            <pc:sldMk cId="0" sldId="289"/>
            <ac:spMk id="3870" creationId="{00000000-0000-0000-0000-000000000000}"/>
          </ac:spMkLst>
        </pc:spChg>
      </pc:sldChg>
      <pc:sldChg chg="addSp modSp">
        <pc:chgData name="Ana Beatriz Oliveira de Macedo" userId="S::ra00297726@pucsp.edu.br::7f9d2bd7-96fe-4c99-b9b7-81fc1ac73c0c" providerId="AD" clId="Web-{8FCCF40F-1883-4984-904E-A3E68C3BDF7B}" dt="2021-06-04T12:58:51.495" v="420" actId="14100"/>
        <pc:sldMkLst>
          <pc:docMk/>
          <pc:sldMk cId="1128481800" sldId="306"/>
        </pc:sldMkLst>
        <pc:spChg chg="add mod">
          <ac:chgData name="Ana Beatriz Oliveira de Macedo" userId="S::ra00297726@pucsp.edu.br::7f9d2bd7-96fe-4c99-b9b7-81fc1ac73c0c" providerId="AD" clId="Web-{8FCCF40F-1883-4984-904E-A3E68C3BDF7B}" dt="2021-06-04T12:45:48.822" v="66" actId="1076"/>
          <ac:spMkLst>
            <pc:docMk/>
            <pc:sldMk cId="1128481800" sldId="306"/>
            <ac:spMk id="2" creationId="{DE6CC553-7724-45D9-8135-73A79B708446}"/>
          </ac:spMkLst>
        </pc:spChg>
        <pc:picChg chg="mod">
          <ac:chgData name="Ana Beatriz Oliveira de Macedo" userId="S::ra00297726@pucsp.edu.br::7f9d2bd7-96fe-4c99-b9b7-81fc1ac73c0c" providerId="AD" clId="Web-{8FCCF40F-1883-4984-904E-A3E68C3BDF7B}" dt="2021-06-04T12:58:51.495" v="420" actId="14100"/>
          <ac:picMkLst>
            <pc:docMk/>
            <pc:sldMk cId="1128481800" sldId="306"/>
            <ac:picMk id="4" creationId="{B9494388-0340-4CCE-A3BC-88162AD8AA03}"/>
          </ac:picMkLst>
        </pc:picChg>
      </pc:sldChg>
      <pc:sldChg chg="addSp modSp">
        <pc:chgData name="Ana Beatriz Oliveira de Macedo" userId="S::ra00297726@pucsp.edu.br::7f9d2bd7-96fe-4c99-b9b7-81fc1ac73c0c" providerId="AD" clId="Web-{8FCCF40F-1883-4984-904E-A3E68C3BDF7B}" dt="2021-06-04T12:47:46.012" v="83" actId="1076"/>
        <pc:sldMkLst>
          <pc:docMk/>
          <pc:sldMk cId="1702076370" sldId="309"/>
        </pc:sldMkLst>
        <pc:spChg chg="add mod">
          <ac:chgData name="Ana Beatriz Oliveira de Macedo" userId="S::ra00297726@pucsp.edu.br::7f9d2bd7-96fe-4c99-b9b7-81fc1ac73c0c" providerId="AD" clId="Web-{8FCCF40F-1883-4984-904E-A3E68C3BDF7B}" dt="2021-06-04T12:47:46.012" v="83" actId="1076"/>
          <ac:spMkLst>
            <pc:docMk/>
            <pc:sldMk cId="1702076370" sldId="309"/>
            <ac:spMk id="2" creationId="{EBDCB8EE-505D-404A-82E6-5A79DA538BB1}"/>
          </ac:spMkLst>
        </pc:spChg>
        <pc:picChg chg="mod">
          <ac:chgData name="Ana Beatriz Oliveira de Macedo" userId="S::ra00297726@pucsp.edu.br::7f9d2bd7-96fe-4c99-b9b7-81fc1ac73c0c" providerId="AD" clId="Web-{8FCCF40F-1883-4984-904E-A3E68C3BDF7B}" dt="2021-06-04T12:46:44.386" v="70" actId="14100"/>
          <ac:picMkLst>
            <pc:docMk/>
            <pc:sldMk cId="1702076370" sldId="309"/>
            <ac:picMk id="3" creationId="{0719244D-EE08-4346-9545-10A1A6FB88FD}"/>
          </ac:picMkLst>
        </pc:picChg>
        <pc:picChg chg="mod">
          <ac:chgData name="Ana Beatriz Oliveira de Macedo" userId="S::ra00297726@pucsp.edu.br::7f9d2bd7-96fe-4c99-b9b7-81fc1ac73c0c" providerId="AD" clId="Web-{8FCCF40F-1883-4984-904E-A3E68C3BDF7B}" dt="2021-06-04T12:46:37.917" v="69" actId="14100"/>
          <ac:picMkLst>
            <pc:docMk/>
            <pc:sldMk cId="1702076370" sldId="309"/>
            <ac:picMk id="4" creationId="{24C8CB80-0081-4400-9D4F-F3AFE38E145D}"/>
          </ac:picMkLst>
        </pc:picChg>
      </pc:sldChg>
      <pc:sldChg chg="modSp">
        <pc:chgData name="Ana Beatriz Oliveira de Macedo" userId="S::ra00297726@pucsp.edu.br::7f9d2bd7-96fe-4c99-b9b7-81fc1ac73c0c" providerId="AD" clId="Web-{8FCCF40F-1883-4984-904E-A3E68C3BDF7B}" dt="2021-06-04T12:48:37.170" v="127" actId="20577"/>
        <pc:sldMkLst>
          <pc:docMk/>
          <pc:sldMk cId="776982902" sldId="311"/>
        </pc:sldMkLst>
        <pc:spChg chg="mod">
          <ac:chgData name="Ana Beatriz Oliveira de Macedo" userId="S::ra00297726@pucsp.edu.br::7f9d2bd7-96fe-4c99-b9b7-81fc1ac73c0c" providerId="AD" clId="Web-{8FCCF40F-1883-4984-904E-A3E68C3BDF7B}" dt="2021-06-04T12:48:37.170" v="127" actId="20577"/>
          <ac:spMkLst>
            <pc:docMk/>
            <pc:sldMk cId="776982902" sldId="311"/>
            <ac:spMk id="2" creationId="{615CA6A9-15B7-4977-A0AB-A344DCC1B2B0}"/>
          </ac:spMkLst>
        </pc:spChg>
      </pc:sldChg>
      <pc:sldChg chg="modSp">
        <pc:chgData name="Ana Beatriz Oliveira de Macedo" userId="S::ra00297726@pucsp.edu.br::7f9d2bd7-96fe-4c99-b9b7-81fc1ac73c0c" providerId="AD" clId="Web-{8FCCF40F-1883-4984-904E-A3E68C3BDF7B}" dt="2021-06-04T12:49:10.811" v="172" actId="1076"/>
        <pc:sldMkLst>
          <pc:docMk/>
          <pc:sldMk cId="242030022" sldId="312"/>
        </pc:sldMkLst>
        <pc:spChg chg="mod">
          <ac:chgData name="Ana Beatriz Oliveira de Macedo" userId="S::ra00297726@pucsp.edu.br::7f9d2bd7-96fe-4c99-b9b7-81fc1ac73c0c" providerId="AD" clId="Web-{8FCCF40F-1883-4984-904E-A3E68C3BDF7B}" dt="2021-06-04T12:49:10.811" v="172" actId="1076"/>
          <ac:spMkLst>
            <pc:docMk/>
            <pc:sldMk cId="242030022" sldId="312"/>
            <ac:spMk id="2" creationId="{615CA6A9-15B7-4977-A0AB-A344DCC1B2B0}"/>
          </ac:spMkLst>
        </pc:spChg>
      </pc:sldChg>
      <pc:sldChg chg="modSp">
        <pc:chgData name="Ana Beatriz Oliveira de Macedo" userId="S::ra00297726@pucsp.edu.br::7f9d2bd7-96fe-4c99-b9b7-81fc1ac73c0c" providerId="AD" clId="Web-{8FCCF40F-1883-4984-904E-A3E68C3BDF7B}" dt="2021-06-04T12:55:55.976" v="419" actId="1076"/>
        <pc:sldMkLst>
          <pc:docMk/>
          <pc:sldMk cId="2418182222" sldId="314"/>
        </pc:sldMkLst>
        <pc:spChg chg="mod">
          <ac:chgData name="Ana Beatriz Oliveira de Macedo" userId="S::ra00297726@pucsp.edu.br::7f9d2bd7-96fe-4c99-b9b7-81fc1ac73c0c" providerId="AD" clId="Web-{8FCCF40F-1883-4984-904E-A3E68C3BDF7B}" dt="2021-06-04T12:55:51.819" v="418" actId="20577"/>
          <ac:spMkLst>
            <pc:docMk/>
            <pc:sldMk cId="2418182222" sldId="314"/>
            <ac:spMk id="2" creationId="{615CA6A9-15B7-4977-A0AB-A344DCC1B2B0}"/>
          </ac:spMkLst>
        </pc:spChg>
        <pc:picChg chg="mod">
          <ac:chgData name="Ana Beatriz Oliveira de Macedo" userId="S::ra00297726@pucsp.edu.br::7f9d2bd7-96fe-4c99-b9b7-81fc1ac73c0c" providerId="AD" clId="Web-{8FCCF40F-1883-4984-904E-A3E68C3BDF7B}" dt="2021-06-04T12:55:55.976" v="419" actId="1076"/>
          <ac:picMkLst>
            <pc:docMk/>
            <pc:sldMk cId="2418182222" sldId="314"/>
            <ac:picMk id="4" creationId="{FC141D23-A677-4315-8871-5246C0EF319D}"/>
          </ac:picMkLst>
        </pc:picChg>
      </pc:sldChg>
    </pc:docChg>
  </pc:docChgLst>
  <pc:docChgLst>
    <pc:chgData name="Ana Beatriz Oliveira de Macedo" userId="S::ra00297726@pucsp.edu.br::7f9d2bd7-96fe-4c99-b9b7-81fc1ac73c0c" providerId="AD" clId="Web-{0FB90239-81FC-4D85-AEB4-CD844E896FE8}"/>
    <pc:docChg chg="sldOrd">
      <pc:chgData name="Ana Beatriz Oliveira de Macedo" userId="S::ra00297726@pucsp.edu.br::7f9d2bd7-96fe-4c99-b9b7-81fc1ac73c0c" providerId="AD" clId="Web-{0FB90239-81FC-4D85-AEB4-CD844E896FE8}" dt="2021-06-24T00:11:45.231" v="0"/>
      <pc:docMkLst>
        <pc:docMk/>
      </pc:docMkLst>
      <pc:sldChg chg="ord">
        <pc:chgData name="Ana Beatriz Oliveira de Macedo" userId="S::ra00297726@pucsp.edu.br::7f9d2bd7-96fe-4c99-b9b7-81fc1ac73c0c" providerId="AD" clId="Web-{0FB90239-81FC-4D85-AEB4-CD844E896FE8}" dt="2021-06-24T00:11:45.231" v="0"/>
        <pc:sldMkLst>
          <pc:docMk/>
          <pc:sldMk cId="1439678973" sldId="307"/>
        </pc:sldMkLst>
      </pc:sldChg>
    </pc:docChg>
  </pc:docChgLst>
  <pc:docChgLst>
    <pc:chgData name="Bruna Bellini Faria" userId="S::ra00297746@pucsp.edu.br::3ad4039a-a55d-4371-87ee-8456d6fb597d" providerId="AD" clId="Web-{279BB8B9-5B84-4B44-ABA7-BFC038A2D9F1}"/>
    <pc:docChg chg="addSld delSld modSld">
      <pc:chgData name="Bruna Bellini Faria" userId="S::ra00297746@pucsp.edu.br::3ad4039a-a55d-4371-87ee-8456d6fb597d" providerId="AD" clId="Web-{279BB8B9-5B84-4B44-ABA7-BFC038A2D9F1}" dt="2021-06-14T12:49:25.371" v="151" actId="14100"/>
      <pc:docMkLst>
        <pc:docMk/>
      </pc:docMkLst>
      <pc:sldChg chg="delSp modSp">
        <pc:chgData name="Bruna Bellini Faria" userId="S::ra00297746@pucsp.edu.br::3ad4039a-a55d-4371-87ee-8456d6fb597d" providerId="AD" clId="Web-{279BB8B9-5B84-4B44-ABA7-BFC038A2D9F1}" dt="2021-06-14T12:47:06.040" v="149" actId="1076"/>
        <pc:sldMkLst>
          <pc:docMk/>
          <pc:sldMk cId="0" sldId="268"/>
        </pc:sldMkLst>
        <pc:spChg chg="mod">
          <ac:chgData name="Bruna Bellini Faria" userId="S::ra00297746@pucsp.edu.br::3ad4039a-a55d-4371-87ee-8456d6fb597d" providerId="AD" clId="Web-{279BB8B9-5B84-4B44-ABA7-BFC038A2D9F1}" dt="2021-06-14T12:47:06.040" v="149" actId="1076"/>
          <ac:spMkLst>
            <pc:docMk/>
            <pc:sldMk cId="0" sldId="268"/>
            <ac:spMk id="248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279BB8B9-5B84-4B44-ABA7-BFC038A2D9F1}" dt="2021-06-14T12:43:04.519" v="81" actId="1076"/>
          <ac:spMkLst>
            <pc:docMk/>
            <pc:sldMk cId="0" sldId="268"/>
            <ac:spMk id="2483" creationId="{00000000-0000-0000-0000-000000000000}"/>
          </ac:spMkLst>
        </pc:spChg>
        <pc:spChg chg="mod">
          <ac:chgData name="Bruna Bellini Faria" userId="S::ra00297746@pucsp.edu.br::3ad4039a-a55d-4371-87ee-8456d6fb597d" providerId="AD" clId="Web-{279BB8B9-5B84-4B44-ABA7-BFC038A2D9F1}" dt="2021-06-14T12:44:04.958" v="118" actId="1076"/>
          <ac:spMkLst>
            <pc:docMk/>
            <pc:sldMk cId="0" sldId="268"/>
            <ac:spMk id="2486" creationId="{00000000-0000-0000-0000-000000000000}"/>
          </ac:spMkLst>
        </pc:spChg>
        <pc:spChg chg="mod">
          <ac:chgData name="Bruna Bellini Faria" userId="S::ra00297746@pucsp.edu.br::3ad4039a-a55d-4371-87ee-8456d6fb597d" providerId="AD" clId="Web-{279BB8B9-5B84-4B44-ABA7-BFC038A2D9F1}" dt="2021-06-14T12:46:31.602" v="144" actId="20577"/>
          <ac:spMkLst>
            <pc:docMk/>
            <pc:sldMk cId="0" sldId="268"/>
            <ac:spMk id="2488" creationId="{00000000-0000-0000-0000-000000000000}"/>
          </ac:spMkLst>
        </pc:spChg>
        <pc:spChg chg="mod">
          <ac:chgData name="Bruna Bellini Faria" userId="S::ra00297746@pucsp.edu.br::3ad4039a-a55d-4371-87ee-8456d6fb597d" providerId="AD" clId="Web-{279BB8B9-5B84-4B44-ABA7-BFC038A2D9F1}" dt="2021-06-14T12:46:50.415" v="146" actId="1076"/>
          <ac:spMkLst>
            <pc:docMk/>
            <pc:sldMk cId="0" sldId="268"/>
            <ac:spMk id="2490" creationId="{00000000-0000-0000-0000-000000000000}"/>
          </ac:spMkLst>
        </pc:spChg>
        <pc:grpChg chg="del">
          <ac:chgData name="Bruna Bellini Faria" userId="S::ra00297746@pucsp.edu.br::3ad4039a-a55d-4371-87ee-8456d6fb597d" providerId="AD" clId="Web-{279BB8B9-5B84-4B44-ABA7-BFC038A2D9F1}" dt="2021-06-14T12:47:01.149" v="148"/>
          <ac:grpSpMkLst>
            <pc:docMk/>
            <pc:sldMk cId="0" sldId="268"/>
            <ac:grpSpMk id="2510" creationId="{00000000-0000-0000-0000-000000000000}"/>
          </ac:grpSpMkLst>
        </pc:grpChg>
        <pc:grpChg chg="del">
          <ac:chgData name="Bruna Bellini Faria" userId="S::ra00297746@pucsp.edu.br::3ad4039a-a55d-4371-87ee-8456d6fb597d" providerId="AD" clId="Web-{279BB8B9-5B84-4B44-ABA7-BFC038A2D9F1}" dt="2021-06-14T12:47:01.149" v="147"/>
          <ac:grpSpMkLst>
            <pc:docMk/>
            <pc:sldMk cId="0" sldId="268"/>
            <ac:grpSpMk id="2519" creationId="{00000000-0000-0000-0000-000000000000}"/>
          </ac:grpSpMkLst>
        </pc:grpChg>
      </pc:sldChg>
      <pc:sldChg chg="modSp">
        <pc:chgData name="Bruna Bellini Faria" userId="S::ra00297746@pucsp.edu.br::3ad4039a-a55d-4371-87ee-8456d6fb597d" providerId="AD" clId="Web-{279BB8B9-5B84-4B44-ABA7-BFC038A2D9F1}" dt="2021-06-14T12:41:10.579" v="70" actId="1076"/>
        <pc:sldMkLst>
          <pc:docMk/>
          <pc:sldMk cId="0" sldId="270"/>
        </pc:sldMkLst>
        <pc:spChg chg="mod">
          <ac:chgData name="Bruna Bellini Faria" userId="S::ra00297746@pucsp.edu.br::3ad4039a-a55d-4371-87ee-8456d6fb597d" providerId="AD" clId="Web-{279BB8B9-5B84-4B44-ABA7-BFC038A2D9F1}" dt="2021-06-14T12:41:10.579" v="70" actId="1076"/>
          <ac:spMkLst>
            <pc:docMk/>
            <pc:sldMk cId="0" sldId="270"/>
            <ac:spMk id="2570" creationId="{00000000-0000-0000-0000-000000000000}"/>
          </ac:spMkLst>
        </pc:spChg>
      </pc:sldChg>
      <pc:sldChg chg="modSp">
        <pc:chgData name="Bruna Bellini Faria" userId="S::ra00297746@pucsp.edu.br::3ad4039a-a55d-4371-87ee-8456d6fb597d" providerId="AD" clId="Web-{279BB8B9-5B84-4B44-ABA7-BFC038A2D9F1}" dt="2021-06-14T12:28:16.672" v="7" actId="1076"/>
        <pc:sldMkLst>
          <pc:docMk/>
          <pc:sldMk cId="0" sldId="287"/>
        </pc:sldMkLst>
        <pc:spChg chg="mod">
          <ac:chgData name="Bruna Bellini Faria" userId="S::ra00297746@pucsp.edu.br::3ad4039a-a55d-4371-87ee-8456d6fb597d" providerId="AD" clId="Web-{279BB8B9-5B84-4B44-ABA7-BFC038A2D9F1}" dt="2021-06-14T12:28:16.672" v="7" actId="1076"/>
          <ac:spMkLst>
            <pc:docMk/>
            <pc:sldMk cId="0" sldId="287"/>
            <ac:spMk id="3822" creationId="{00000000-0000-0000-0000-000000000000}"/>
          </ac:spMkLst>
        </pc:spChg>
        <pc:spChg chg="mod">
          <ac:chgData name="Bruna Bellini Faria" userId="S::ra00297746@pucsp.edu.br::3ad4039a-a55d-4371-87ee-8456d6fb597d" providerId="AD" clId="Web-{279BB8B9-5B84-4B44-ABA7-BFC038A2D9F1}" dt="2021-06-14T12:28:07.859" v="5" actId="1076"/>
          <ac:spMkLst>
            <pc:docMk/>
            <pc:sldMk cId="0" sldId="287"/>
            <ac:spMk id="3823" creationId="{00000000-0000-0000-0000-000000000000}"/>
          </ac:spMkLst>
        </pc:spChg>
      </pc:sldChg>
      <pc:sldChg chg="delSp">
        <pc:chgData name="Bruna Bellini Faria" userId="S::ra00297746@pucsp.edu.br::3ad4039a-a55d-4371-87ee-8456d6fb597d" providerId="AD" clId="Web-{279BB8B9-5B84-4B44-ABA7-BFC038A2D9F1}" dt="2021-06-14T12:42:43.362" v="79"/>
        <pc:sldMkLst>
          <pc:docMk/>
          <pc:sldMk cId="0" sldId="289"/>
        </pc:sldMkLst>
        <pc:grpChg chg="del">
          <ac:chgData name="Bruna Bellini Faria" userId="S::ra00297746@pucsp.edu.br::3ad4039a-a55d-4371-87ee-8456d6fb597d" providerId="AD" clId="Web-{279BB8B9-5B84-4B44-ABA7-BFC038A2D9F1}" dt="2021-06-14T12:42:43.362" v="79"/>
          <ac:grpSpMkLst>
            <pc:docMk/>
            <pc:sldMk cId="0" sldId="289"/>
            <ac:grpSpMk id="3878" creationId="{00000000-0000-0000-0000-000000000000}"/>
          </ac:grpSpMkLst>
        </pc:grpChg>
        <pc:grpChg chg="del">
          <ac:chgData name="Bruna Bellini Faria" userId="S::ra00297746@pucsp.edu.br::3ad4039a-a55d-4371-87ee-8456d6fb597d" providerId="AD" clId="Web-{279BB8B9-5B84-4B44-ABA7-BFC038A2D9F1}" dt="2021-06-14T12:42:43.362" v="78"/>
          <ac:grpSpMkLst>
            <pc:docMk/>
            <pc:sldMk cId="0" sldId="289"/>
            <ac:grpSpMk id="3887" creationId="{00000000-0000-0000-0000-000000000000}"/>
          </ac:grpSpMkLst>
        </pc:grpChg>
      </pc:sldChg>
      <pc:sldChg chg="modSp">
        <pc:chgData name="Bruna Bellini Faria" userId="S::ra00297746@pucsp.edu.br::3ad4039a-a55d-4371-87ee-8456d6fb597d" providerId="AD" clId="Web-{279BB8B9-5B84-4B44-ABA7-BFC038A2D9F1}" dt="2021-06-14T12:40:12.500" v="66" actId="1076"/>
        <pc:sldMkLst>
          <pc:docMk/>
          <pc:sldMk cId="0" sldId="290"/>
        </pc:sldMkLst>
        <pc:spChg chg="mod">
          <ac:chgData name="Bruna Bellini Faria" userId="S::ra00297746@pucsp.edu.br::3ad4039a-a55d-4371-87ee-8456d6fb597d" providerId="AD" clId="Web-{279BB8B9-5B84-4B44-ABA7-BFC038A2D9F1}" dt="2021-06-14T12:39:14.139" v="61" actId="1076"/>
          <ac:spMkLst>
            <pc:docMk/>
            <pc:sldMk cId="0" sldId="290"/>
            <ac:spMk id="3909" creationId="{00000000-0000-0000-0000-000000000000}"/>
          </ac:spMkLst>
        </pc:spChg>
        <pc:spChg chg="mod">
          <ac:chgData name="Bruna Bellini Faria" userId="S::ra00297746@pucsp.edu.br::3ad4039a-a55d-4371-87ee-8456d6fb597d" providerId="AD" clId="Web-{279BB8B9-5B84-4B44-ABA7-BFC038A2D9F1}" dt="2021-06-14T12:39:28.327" v="62" actId="1076"/>
          <ac:spMkLst>
            <pc:docMk/>
            <pc:sldMk cId="0" sldId="290"/>
            <ac:spMk id="3910" creationId="{00000000-0000-0000-0000-000000000000}"/>
          </ac:spMkLst>
        </pc:spChg>
        <pc:spChg chg="mod">
          <ac:chgData name="Bruna Bellini Faria" userId="S::ra00297746@pucsp.edu.br::3ad4039a-a55d-4371-87ee-8456d6fb597d" providerId="AD" clId="Web-{279BB8B9-5B84-4B44-ABA7-BFC038A2D9F1}" dt="2021-06-14T12:40:12.500" v="66" actId="1076"/>
          <ac:spMkLst>
            <pc:docMk/>
            <pc:sldMk cId="0" sldId="290"/>
            <ac:spMk id="3911" creationId="{00000000-0000-0000-0000-000000000000}"/>
          </ac:spMkLst>
        </pc:spChg>
        <pc:spChg chg="mod">
          <ac:chgData name="Bruna Bellini Faria" userId="S::ra00297746@pucsp.edu.br::3ad4039a-a55d-4371-87ee-8456d6fb597d" providerId="AD" clId="Web-{279BB8B9-5B84-4B44-ABA7-BFC038A2D9F1}" dt="2021-06-14T12:40:03.624" v="65" actId="1076"/>
          <ac:spMkLst>
            <pc:docMk/>
            <pc:sldMk cId="0" sldId="290"/>
            <ac:spMk id="3912" creationId="{00000000-0000-0000-0000-000000000000}"/>
          </ac:spMkLst>
        </pc:spChg>
      </pc:sldChg>
      <pc:sldChg chg="addSp delSp del">
        <pc:chgData name="Bruna Bellini Faria" userId="S::ra00297746@pucsp.edu.br::3ad4039a-a55d-4371-87ee-8456d6fb597d" providerId="AD" clId="Web-{279BB8B9-5B84-4B44-ABA7-BFC038A2D9F1}" dt="2021-06-14T12:33:20.538" v="16"/>
        <pc:sldMkLst>
          <pc:docMk/>
          <pc:sldMk cId="0" sldId="294"/>
        </pc:sldMkLst>
        <pc:spChg chg="add del">
          <ac:chgData name="Bruna Bellini Faria" userId="S::ra00297746@pucsp.edu.br::3ad4039a-a55d-4371-87ee-8456d6fb597d" providerId="AD" clId="Web-{279BB8B9-5B84-4B44-ABA7-BFC038A2D9F1}" dt="2021-06-14T12:32:44.271" v="14"/>
          <ac:spMkLst>
            <pc:docMk/>
            <pc:sldMk cId="0" sldId="294"/>
            <ac:spMk id="2" creationId="{5345AB29-447A-4F13-BACA-3F82BB744B97}"/>
          </ac:spMkLst>
        </pc:spChg>
        <pc:spChg chg="add del">
          <ac:chgData name="Bruna Bellini Faria" userId="S::ra00297746@pucsp.edu.br::3ad4039a-a55d-4371-87ee-8456d6fb597d" providerId="AD" clId="Web-{279BB8B9-5B84-4B44-ABA7-BFC038A2D9F1}" dt="2021-06-14T12:32:42.005" v="13"/>
          <ac:spMkLst>
            <pc:docMk/>
            <pc:sldMk cId="0" sldId="294"/>
            <ac:spMk id="3" creationId="{C4F4E4A7-A99B-4375-BA4D-2A1EDC30D5B6}"/>
          </ac:spMkLst>
        </pc:spChg>
        <pc:spChg chg="add del">
          <ac:chgData name="Bruna Bellini Faria" userId="S::ra00297746@pucsp.edu.br::3ad4039a-a55d-4371-87ee-8456d6fb597d" providerId="AD" clId="Web-{279BB8B9-5B84-4B44-ABA7-BFC038A2D9F1}" dt="2021-06-14T12:32:40.193" v="12"/>
          <ac:spMkLst>
            <pc:docMk/>
            <pc:sldMk cId="0" sldId="294"/>
            <ac:spMk id="4" creationId="{6B54E3AF-37F6-4E18-ACE5-D4B32DEF5665}"/>
          </ac:spMkLst>
        </pc:spChg>
        <pc:spChg chg="del">
          <ac:chgData name="Bruna Bellini Faria" userId="S::ra00297746@pucsp.edu.br::3ad4039a-a55d-4371-87ee-8456d6fb597d" providerId="AD" clId="Web-{279BB8B9-5B84-4B44-ABA7-BFC038A2D9F1}" dt="2021-06-14T12:32:34.802" v="8"/>
          <ac:spMkLst>
            <pc:docMk/>
            <pc:sldMk cId="0" sldId="294"/>
            <ac:spMk id="3976" creationId="{00000000-0000-0000-0000-000000000000}"/>
          </ac:spMkLst>
        </pc:spChg>
      </pc:sldChg>
      <pc:sldChg chg="modSp">
        <pc:chgData name="Bruna Bellini Faria" userId="S::ra00297746@pucsp.edu.br::3ad4039a-a55d-4371-87ee-8456d6fb597d" providerId="AD" clId="Web-{279BB8B9-5B84-4B44-ABA7-BFC038A2D9F1}" dt="2021-06-14T12:38:22.419" v="53" actId="1076"/>
        <pc:sldMkLst>
          <pc:docMk/>
          <pc:sldMk cId="1128481800" sldId="306"/>
        </pc:sldMkLst>
        <pc:spChg chg="mod">
          <ac:chgData name="Bruna Bellini Faria" userId="S::ra00297746@pucsp.edu.br::3ad4039a-a55d-4371-87ee-8456d6fb597d" providerId="AD" clId="Web-{279BB8B9-5B84-4B44-ABA7-BFC038A2D9F1}" dt="2021-06-14T12:38:22.419" v="53" actId="1076"/>
          <ac:spMkLst>
            <pc:docMk/>
            <pc:sldMk cId="1128481800" sldId="306"/>
            <ac:spMk id="2" creationId="{DE6CC553-7724-45D9-8135-73A79B708446}"/>
          </ac:spMkLst>
        </pc:spChg>
        <pc:picChg chg="mod">
          <ac:chgData name="Bruna Bellini Faria" userId="S::ra00297746@pucsp.edu.br::3ad4039a-a55d-4371-87ee-8456d6fb597d" providerId="AD" clId="Web-{279BB8B9-5B84-4B44-ABA7-BFC038A2D9F1}" dt="2021-06-14T12:37:13.886" v="44" actId="1076"/>
          <ac:picMkLst>
            <pc:docMk/>
            <pc:sldMk cId="1128481800" sldId="306"/>
            <ac:picMk id="3" creationId="{36A27C2F-9CED-4635-B0CD-F0144AE374AF}"/>
          </ac:picMkLst>
        </pc:picChg>
        <pc:picChg chg="mod">
          <ac:chgData name="Bruna Bellini Faria" userId="S::ra00297746@pucsp.edu.br::3ad4039a-a55d-4371-87ee-8456d6fb597d" providerId="AD" clId="Web-{279BB8B9-5B84-4B44-ABA7-BFC038A2D9F1}" dt="2021-06-14T12:37:18.215" v="45" actId="1076"/>
          <ac:picMkLst>
            <pc:docMk/>
            <pc:sldMk cId="1128481800" sldId="306"/>
            <ac:picMk id="4" creationId="{B9494388-0340-4CCE-A3BC-88162AD8AA03}"/>
          </ac:picMkLst>
        </pc:picChg>
        <pc:picChg chg="mod">
          <ac:chgData name="Bruna Bellini Faria" userId="S::ra00297746@pucsp.edu.br::3ad4039a-a55d-4371-87ee-8456d6fb597d" providerId="AD" clId="Web-{279BB8B9-5B84-4B44-ABA7-BFC038A2D9F1}" dt="2021-06-14T12:37:06.199" v="43" actId="1076"/>
          <ac:picMkLst>
            <pc:docMk/>
            <pc:sldMk cId="1128481800" sldId="306"/>
            <ac:picMk id="5" creationId="{030DA7D4-B561-4A30-BE88-1426613681A2}"/>
          </ac:picMkLst>
        </pc:picChg>
      </pc:sldChg>
      <pc:sldChg chg="modSp">
        <pc:chgData name="Bruna Bellini Faria" userId="S::ra00297746@pucsp.edu.br::3ad4039a-a55d-4371-87ee-8456d6fb597d" providerId="AD" clId="Web-{279BB8B9-5B84-4B44-ABA7-BFC038A2D9F1}" dt="2021-06-14T12:42:05.330" v="77" actId="1076"/>
        <pc:sldMkLst>
          <pc:docMk/>
          <pc:sldMk cId="1439678973" sldId="307"/>
        </pc:sldMkLst>
        <pc:picChg chg="mod">
          <ac:chgData name="Bruna Bellini Faria" userId="S::ra00297746@pucsp.edu.br::3ad4039a-a55d-4371-87ee-8456d6fb597d" providerId="AD" clId="Web-{279BB8B9-5B84-4B44-ABA7-BFC038A2D9F1}" dt="2021-06-14T12:42:05.330" v="77" actId="1076"/>
          <ac:picMkLst>
            <pc:docMk/>
            <pc:sldMk cId="1439678973" sldId="307"/>
            <ac:picMk id="4098" creationId="{FFF4DB7B-09FA-3541-A06C-7BE8EE0185E4}"/>
          </ac:picMkLst>
        </pc:picChg>
        <pc:picChg chg="mod">
          <ac:chgData name="Bruna Bellini Faria" userId="S::ra00297746@pucsp.edu.br::3ad4039a-a55d-4371-87ee-8456d6fb597d" providerId="AD" clId="Web-{279BB8B9-5B84-4B44-ABA7-BFC038A2D9F1}" dt="2021-06-14T12:42:05.221" v="76" actId="1076"/>
          <ac:picMkLst>
            <pc:docMk/>
            <pc:sldMk cId="1439678973" sldId="307"/>
            <ac:picMk id="4100" creationId="{4616727B-3342-9C4A-B945-A732DAF82526}"/>
          </ac:picMkLst>
        </pc:picChg>
        <pc:picChg chg="mod">
          <ac:chgData name="Bruna Bellini Faria" userId="S::ra00297746@pucsp.edu.br::3ad4039a-a55d-4371-87ee-8456d6fb597d" providerId="AD" clId="Web-{279BB8B9-5B84-4B44-ABA7-BFC038A2D9F1}" dt="2021-06-14T12:42:05.111" v="75" actId="1076"/>
          <ac:picMkLst>
            <pc:docMk/>
            <pc:sldMk cId="1439678973" sldId="307"/>
            <ac:picMk id="4102" creationId="{BEFD5BAA-5C4F-584C-874A-DF44AA06A4C5}"/>
          </ac:picMkLst>
        </pc:picChg>
      </pc:sldChg>
      <pc:sldChg chg="modSp">
        <pc:chgData name="Bruna Bellini Faria" userId="S::ra00297746@pucsp.edu.br::3ad4039a-a55d-4371-87ee-8456d6fb597d" providerId="AD" clId="Web-{279BB8B9-5B84-4B44-ABA7-BFC038A2D9F1}" dt="2021-06-14T12:49:25.371" v="151" actId="14100"/>
        <pc:sldMkLst>
          <pc:docMk/>
          <pc:sldMk cId="1702076370" sldId="309"/>
        </pc:sldMkLst>
        <pc:spChg chg="mod">
          <ac:chgData name="Bruna Bellini Faria" userId="S::ra00297746@pucsp.edu.br::3ad4039a-a55d-4371-87ee-8456d6fb597d" providerId="AD" clId="Web-{279BB8B9-5B84-4B44-ABA7-BFC038A2D9F1}" dt="2021-06-14T12:38:48.498" v="59" actId="1076"/>
          <ac:spMkLst>
            <pc:docMk/>
            <pc:sldMk cId="1702076370" sldId="309"/>
            <ac:spMk id="2" creationId="{EBDCB8EE-505D-404A-82E6-5A79DA538BB1}"/>
          </ac:spMkLst>
        </pc:spChg>
        <pc:picChg chg="mod">
          <ac:chgData name="Bruna Bellini Faria" userId="S::ra00297746@pucsp.edu.br::3ad4039a-a55d-4371-87ee-8456d6fb597d" providerId="AD" clId="Web-{279BB8B9-5B84-4B44-ABA7-BFC038A2D9F1}" dt="2021-06-14T12:36:56.120" v="39" actId="1076"/>
          <ac:picMkLst>
            <pc:docMk/>
            <pc:sldMk cId="1702076370" sldId="309"/>
            <ac:picMk id="3" creationId="{0719244D-EE08-4346-9545-10A1A6FB88FD}"/>
          </ac:picMkLst>
        </pc:picChg>
        <pc:picChg chg="mod">
          <ac:chgData name="Bruna Bellini Faria" userId="S::ra00297746@pucsp.edu.br::3ad4039a-a55d-4371-87ee-8456d6fb597d" providerId="AD" clId="Web-{279BB8B9-5B84-4B44-ABA7-BFC038A2D9F1}" dt="2021-06-14T12:49:25.371" v="151" actId="14100"/>
          <ac:picMkLst>
            <pc:docMk/>
            <pc:sldMk cId="1702076370" sldId="309"/>
            <ac:picMk id="4" creationId="{24C8CB80-0081-4400-9D4F-F3AFE38E145D}"/>
          </ac:picMkLst>
        </pc:picChg>
      </pc:sldChg>
      <pc:sldChg chg="modSp">
        <pc:chgData name="Bruna Bellini Faria" userId="S::ra00297746@pucsp.edu.br::3ad4039a-a55d-4371-87ee-8456d6fb597d" providerId="AD" clId="Web-{279BB8B9-5B84-4B44-ABA7-BFC038A2D9F1}" dt="2021-06-14T12:36:44.073" v="35" actId="1076"/>
        <pc:sldMkLst>
          <pc:docMk/>
          <pc:sldMk cId="776982902" sldId="311"/>
        </pc:sldMkLst>
        <pc:picChg chg="mod">
          <ac:chgData name="Bruna Bellini Faria" userId="S::ra00297746@pucsp.edu.br::3ad4039a-a55d-4371-87ee-8456d6fb597d" providerId="AD" clId="Web-{279BB8B9-5B84-4B44-ABA7-BFC038A2D9F1}" dt="2021-06-14T12:36:44.073" v="35" actId="1076"/>
          <ac:picMkLst>
            <pc:docMk/>
            <pc:sldMk cId="776982902" sldId="311"/>
            <ac:picMk id="6" creationId="{C492CF31-6404-4629-829C-CA3F4D8959DC}"/>
          </ac:picMkLst>
        </pc:picChg>
      </pc:sldChg>
      <pc:sldChg chg="modSp">
        <pc:chgData name="Bruna Bellini Faria" userId="S::ra00297746@pucsp.edu.br::3ad4039a-a55d-4371-87ee-8456d6fb597d" providerId="AD" clId="Web-{279BB8B9-5B84-4B44-ABA7-BFC038A2D9F1}" dt="2021-06-14T12:41:23.111" v="71" actId="1076"/>
        <pc:sldMkLst>
          <pc:docMk/>
          <pc:sldMk cId="242030022" sldId="312"/>
        </pc:sldMkLst>
        <pc:spChg chg="mod">
          <ac:chgData name="Bruna Bellini Faria" userId="S::ra00297746@pucsp.edu.br::3ad4039a-a55d-4371-87ee-8456d6fb597d" providerId="AD" clId="Web-{279BB8B9-5B84-4B44-ABA7-BFC038A2D9F1}" dt="2021-06-14T12:41:23.111" v="71" actId="1076"/>
          <ac:spMkLst>
            <pc:docMk/>
            <pc:sldMk cId="242030022" sldId="312"/>
            <ac:spMk id="2" creationId="{615CA6A9-15B7-4977-A0AB-A344DCC1B2B0}"/>
          </ac:spMkLst>
        </pc:spChg>
        <pc:picChg chg="mod">
          <ac:chgData name="Bruna Bellini Faria" userId="S::ra00297746@pucsp.edu.br::3ad4039a-a55d-4371-87ee-8456d6fb597d" providerId="AD" clId="Web-{279BB8B9-5B84-4B44-ABA7-BFC038A2D9F1}" dt="2021-06-14T12:36:29.448" v="33" actId="1076"/>
          <ac:picMkLst>
            <pc:docMk/>
            <pc:sldMk cId="242030022" sldId="312"/>
            <ac:picMk id="4" creationId="{90350BFB-130E-49C3-ADCA-7881DA80936A}"/>
          </ac:picMkLst>
        </pc:picChg>
      </pc:sldChg>
      <pc:sldChg chg="addSp modSp">
        <pc:chgData name="Bruna Bellini Faria" userId="S::ra00297746@pucsp.edu.br::3ad4039a-a55d-4371-87ee-8456d6fb597d" providerId="AD" clId="Web-{279BB8B9-5B84-4B44-ABA7-BFC038A2D9F1}" dt="2021-06-14T12:36:02.166" v="27" actId="20577"/>
        <pc:sldMkLst>
          <pc:docMk/>
          <pc:sldMk cId="2418182222" sldId="314"/>
        </pc:sldMkLst>
        <pc:spChg chg="add mod">
          <ac:chgData name="Bruna Bellini Faria" userId="S::ra00297746@pucsp.edu.br::3ad4039a-a55d-4371-87ee-8456d6fb597d" providerId="AD" clId="Web-{279BB8B9-5B84-4B44-ABA7-BFC038A2D9F1}" dt="2021-06-14T12:36:02.166" v="27" actId="20577"/>
          <ac:spMkLst>
            <pc:docMk/>
            <pc:sldMk cId="2418182222" sldId="314"/>
            <ac:spMk id="3" creationId="{79741F36-75B4-4D1E-9424-7689A0E333D5}"/>
          </ac:spMkLst>
        </pc:spChg>
        <pc:picChg chg="mod">
          <ac:chgData name="Bruna Bellini Faria" userId="S::ra00297746@pucsp.edu.br::3ad4039a-a55d-4371-87ee-8456d6fb597d" providerId="AD" clId="Web-{279BB8B9-5B84-4B44-ABA7-BFC038A2D9F1}" dt="2021-06-14T12:35:33.837" v="22" actId="1076"/>
          <ac:picMkLst>
            <pc:docMk/>
            <pc:sldMk cId="2418182222" sldId="314"/>
            <ac:picMk id="4" creationId="{FC141D23-A677-4315-8871-5246C0EF319D}"/>
          </ac:picMkLst>
        </pc:picChg>
      </pc:sldChg>
      <pc:sldChg chg="addSp delSp modSp new">
        <pc:chgData name="Bruna Bellini Faria" userId="S::ra00297746@pucsp.edu.br::3ad4039a-a55d-4371-87ee-8456d6fb597d" providerId="AD" clId="Web-{279BB8B9-5B84-4B44-ABA7-BFC038A2D9F1}" dt="2021-06-14T12:33:41.210" v="20" actId="1076"/>
        <pc:sldMkLst>
          <pc:docMk/>
          <pc:sldMk cId="420008517" sldId="315"/>
        </pc:sldMkLst>
        <pc:spChg chg="del">
          <ac:chgData name="Bruna Bellini Faria" userId="S::ra00297746@pucsp.edu.br::3ad4039a-a55d-4371-87ee-8456d6fb597d" providerId="AD" clId="Web-{279BB8B9-5B84-4B44-ABA7-BFC038A2D9F1}" dt="2021-06-14T12:33:28.006" v="18"/>
          <ac:spMkLst>
            <pc:docMk/>
            <pc:sldMk cId="420008517" sldId="315"/>
            <ac:spMk id="2" creationId="{E71BEC9C-3DC3-4559-9E1F-437073CD29F9}"/>
          </ac:spMkLst>
        </pc:spChg>
        <pc:spChg chg="mod">
          <ac:chgData name="Bruna Bellini Faria" userId="S::ra00297746@pucsp.edu.br::3ad4039a-a55d-4371-87ee-8456d6fb597d" providerId="AD" clId="Web-{279BB8B9-5B84-4B44-ABA7-BFC038A2D9F1}" dt="2021-06-14T12:33:41.210" v="20" actId="1076"/>
          <ac:spMkLst>
            <pc:docMk/>
            <pc:sldMk cId="420008517" sldId="315"/>
            <ac:spMk id="3" creationId="{DAC29A88-6D71-4429-84BB-E351C85732EB}"/>
          </ac:spMkLst>
        </pc:spChg>
        <pc:spChg chg="add mod">
          <ac:chgData name="Bruna Bellini Faria" userId="S::ra00297746@pucsp.edu.br::3ad4039a-a55d-4371-87ee-8456d6fb597d" providerId="AD" clId="Web-{279BB8B9-5B84-4B44-ABA7-BFC038A2D9F1}" dt="2021-06-14T12:33:33.538" v="19" actId="1076"/>
          <ac:spMkLst>
            <pc:docMk/>
            <pc:sldMk cId="420008517" sldId="315"/>
            <ac:spMk id="4" creationId="{E1A640DF-E7A7-4E38-96ED-AE9EF2D9C9FD}"/>
          </ac:spMkLst>
        </pc:spChg>
      </pc:sldChg>
    </pc:docChg>
  </pc:docChgLst>
  <pc:docChgLst>
    <pc:chgData name="Ana Beatriz Oliveira de Macedo" userId="S::ra00297726@pucsp.edu.br::7f9d2bd7-96fe-4c99-b9b7-81fc1ac73c0c" providerId="AD" clId="Web-{4AF30E38-B3FD-4400-887E-9B979A55F406}"/>
    <pc:docChg chg="modSld">
      <pc:chgData name="Ana Beatriz Oliveira de Macedo" userId="S::ra00297726@pucsp.edu.br::7f9d2bd7-96fe-4c99-b9b7-81fc1ac73c0c" providerId="AD" clId="Web-{4AF30E38-B3FD-4400-887E-9B979A55F406}" dt="2021-06-14T16:46:47.939" v="134" actId="1076"/>
      <pc:docMkLst>
        <pc:docMk/>
      </pc:docMkLst>
      <pc:sldChg chg="addSp delSp modSp">
        <pc:chgData name="Ana Beatriz Oliveira de Macedo" userId="S::ra00297726@pucsp.edu.br::7f9d2bd7-96fe-4c99-b9b7-81fc1ac73c0c" providerId="AD" clId="Web-{4AF30E38-B3FD-4400-887E-9B979A55F406}" dt="2021-06-14T16:46:47.939" v="134" actId="1076"/>
        <pc:sldMkLst>
          <pc:docMk/>
          <pc:sldMk cId="0" sldId="265"/>
        </pc:sldMkLst>
        <pc:spChg chg="add del mod">
          <ac:chgData name="Ana Beatriz Oliveira de Macedo" userId="S::ra00297726@pucsp.edu.br::7f9d2bd7-96fe-4c99-b9b7-81fc1ac73c0c" providerId="AD" clId="Web-{4AF30E38-B3FD-4400-887E-9B979A55F406}" dt="2021-06-14T16:44:40.592" v="103"/>
          <ac:spMkLst>
            <pc:docMk/>
            <pc:sldMk cId="0" sldId="265"/>
            <ac:spMk id="4" creationId="{6D6409D6-DB95-4A2E-B87A-72E20DC99076}"/>
          </ac:spMkLst>
        </pc:spChg>
        <pc:spChg chg="mod">
          <ac:chgData name="Ana Beatriz Oliveira de Macedo" userId="S::ra00297726@pucsp.edu.br::7f9d2bd7-96fe-4c99-b9b7-81fc1ac73c0c" providerId="AD" clId="Web-{4AF30E38-B3FD-4400-887E-9B979A55F406}" dt="2021-06-14T16:46:47.939" v="134" actId="1076"/>
          <ac:spMkLst>
            <pc:docMk/>
            <pc:sldMk cId="0" sldId="265"/>
            <ac:spMk id="94" creationId="{E51908F3-C878-463B-A352-F44C7107CEB2}"/>
          </ac:spMkLst>
        </pc:spChg>
        <pc:spChg chg="mod">
          <ac:chgData name="Ana Beatriz Oliveira de Macedo" userId="S::ra00297726@pucsp.edu.br::7f9d2bd7-96fe-4c99-b9b7-81fc1ac73c0c" providerId="AD" clId="Web-{4AF30E38-B3FD-4400-887E-9B979A55F406}" dt="2021-06-14T16:46:45.173" v="133" actId="1076"/>
          <ac:spMkLst>
            <pc:docMk/>
            <pc:sldMk cId="0" sldId="265"/>
            <ac:spMk id="95" creationId="{3FC70BEE-5069-460B-8611-DC3E1A0C90BF}"/>
          </ac:spMkLst>
        </pc:spChg>
        <pc:spChg chg="mod">
          <ac:chgData name="Ana Beatriz Oliveira de Macedo" userId="S::ra00297726@pucsp.edu.br::7f9d2bd7-96fe-4c99-b9b7-81fc1ac73c0c" providerId="AD" clId="Web-{4AF30E38-B3FD-4400-887E-9B979A55F406}" dt="2021-06-14T16:45:06.405" v="106" actId="20577"/>
          <ac:spMkLst>
            <pc:docMk/>
            <pc:sldMk cId="0" sldId="265"/>
            <ac:spMk id="2328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4AF30E38-B3FD-4400-887E-9B979A55F406}" dt="2021-06-14T16:45:21.312" v="107" actId="20577"/>
          <ac:spMkLst>
            <pc:docMk/>
            <pc:sldMk cId="0" sldId="265"/>
            <ac:spMk id="2330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4AF30E38-B3FD-4400-887E-9B979A55F406}" dt="2021-06-14T16:45:27.343" v="108" actId="20577"/>
          <ac:spMkLst>
            <pc:docMk/>
            <pc:sldMk cId="0" sldId="265"/>
            <ac:spMk id="2332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4AF30E38-B3FD-4400-887E-9B979A55F406}" dt="2021-06-14T16:46:25.110" v="131" actId="1076"/>
          <ac:spMkLst>
            <pc:docMk/>
            <pc:sldMk cId="0" sldId="265"/>
            <ac:spMk id="2333" creationId="{00000000-0000-0000-0000-000000000000}"/>
          </ac:spMkLst>
        </pc:spChg>
      </pc:sldChg>
    </pc:docChg>
  </pc:docChgLst>
  <pc:docChgLst>
    <pc:chgData name="Ana Beatriz Oliveira de Macedo" userId="S::ra00297726@pucsp.edu.br::7f9d2bd7-96fe-4c99-b9b7-81fc1ac73c0c" providerId="AD" clId="Web-{E9859783-6314-4FDA-B3F0-6E2523C0C218}"/>
    <pc:docChg chg="modSld sldOrd">
      <pc:chgData name="Ana Beatriz Oliveira de Macedo" userId="S::ra00297726@pucsp.edu.br::7f9d2bd7-96fe-4c99-b9b7-81fc1ac73c0c" providerId="AD" clId="Web-{E9859783-6314-4FDA-B3F0-6E2523C0C218}" dt="2021-06-14T19:03:25.638" v="88" actId="1076"/>
      <pc:docMkLst>
        <pc:docMk/>
      </pc:docMkLst>
      <pc:sldChg chg="ord">
        <pc:chgData name="Ana Beatriz Oliveira de Macedo" userId="S::ra00297726@pucsp.edu.br::7f9d2bd7-96fe-4c99-b9b7-81fc1ac73c0c" providerId="AD" clId="Web-{E9859783-6314-4FDA-B3F0-6E2523C0C218}" dt="2021-06-14T18:36:31.251" v="37"/>
        <pc:sldMkLst>
          <pc:docMk/>
          <pc:sldMk cId="0" sldId="262"/>
        </pc:sldMkLst>
      </pc:sldChg>
      <pc:sldChg chg="addSp delSp modSp ord">
        <pc:chgData name="Ana Beatriz Oliveira de Macedo" userId="S::ra00297726@pucsp.edu.br::7f9d2bd7-96fe-4c99-b9b7-81fc1ac73c0c" providerId="AD" clId="Web-{E9859783-6314-4FDA-B3F0-6E2523C0C218}" dt="2021-06-14T18:41:24.149" v="80"/>
        <pc:sldMkLst>
          <pc:docMk/>
          <pc:sldMk cId="0" sldId="268"/>
        </pc:sldMkLst>
        <pc:spChg chg="del mod">
          <ac:chgData name="Ana Beatriz Oliveira de Macedo" userId="S::ra00297726@pucsp.edu.br::7f9d2bd7-96fe-4c99-b9b7-81fc1ac73c0c" providerId="AD" clId="Web-{E9859783-6314-4FDA-B3F0-6E2523C0C218}" dt="2021-06-14T18:40:59.930" v="76"/>
          <ac:spMkLst>
            <pc:docMk/>
            <pc:sldMk cId="0" sldId="268"/>
            <ac:spMk id="2495" creationId="{00000000-0000-0000-0000-000000000000}"/>
          </ac:spMkLst>
        </pc:spChg>
        <pc:spChg chg="del mod">
          <ac:chgData name="Ana Beatriz Oliveira de Macedo" userId="S::ra00297726@pucsp.edu.br::7f9d2bd7-96fe-4c99-b9b7-81fc1ac73c0c" providerId="AD" clId="Web-{E9859783-6314-4FDA-B3F0-6E2523C0C218}" dt="2021-06-14T18:39:51.069" v="65"/>
          <ac:spMkLst>
            <pc:docMk/>
            <pc:sldMk cId="0" sldId="268"/>
            <ac:spMk id="2509" creationId="{00000000-0000-0000-0000-000000000000}"/>
          </ac:spMkLst>
        </pc:spChg>
        <pc:grpChg chg="del mod">
          <ac:chgData name="Ana Beatriz Oliveira de Macedo" userId="S::ra00297726@pucsp.edu.br::7f9d2bd7-96fe-4c99-b9b7-81fc1ac73c0c" providerId="AD" clId="Web-{E9859783-6314-4FDA-B3F0-6E2523C0C218}" dt="2021-06-14T18:38:43.786" v="55"/>
          <ac:grpSpMkLst>
            <pc:docMk/>
            <pc:sldMk cId="0" sldId="268"/>
            <ac:grpSpMk id="2496" creationId="{00000000-0000-0000-0000-000000000000}"/>
          </ac:grpSpMkLst>
        </pc:grpChg>
        <pc:grpChg chg="del">
          <ac:chgData name="Ana Beatriz Oliveira de Macedo" userId="S::ra00297726@pucsp.edu.br::7f9d2bd7-96fe-4c99-b9b7-81fc1ac73c0c" providerId="AD" clId="Web-{E9859783-6314-4FDA-B3F0-6E2523C0C218}" dt="2021-06-14T18:38:57.442" v="58"/>
          <ac:grpSpMkLst>
            <pc:docMk/>
            <pc:sldMk cId="0" sldId="268"/>
            <ac:grpSpMk id="2502" creationId="{00000000-0000-0000-0000-000000000000}"/>
          </ac:grpSpMkLst>
        </pc:grpChg>
        <pc:picChg chg="add mod">
          <ac:chgData name="Ana Beatriz Oliveira de Macedo" userId="S::ra00297726@pucsp.edu.br::7f9d2bd7-96fe-4c99-b9b7-81fc1ac73c0c" providerId="AD" clId="Web-{E9859783-6314-4FDA-B3F0-6E2523C0C218}" dt="2021-06-14T18:40:35.570" v="72"/>
          <ac:picMkLst>
            <pc:docMk/>
            <pc:sldMk cId="0" sldId="268"/>
            <ac:picMk id="2" creationId="{F6F47AD4-168B-4107-99BB-032A0EA2EBC0}"/>
          </ac:picMkLst>
        </pc:picChg>
        <pc:picChg chg="add mod">
          <ac:chgData name="Ana Beatriz Oliveira de Macedo" userId="S::ra00297726@pucsp.edu.br::7f9d2bd7-96fe-4c99-b9b7-81fc1ac73c0c" providerId="AD" clId="Web-{E9859783-6314-4FDA-B3F0-6E2523C0C218}" dt="2021-06-14T18:40:53.320" v="74"/>
          <ac:picMkLst>
            <pc:docMk/>
            <pc:sldMk cId="0" sldId="268"/>
            <ac:picMk id="3" creationId="{90620BFC-86C0-45AD-9304-74B03E43A9DE}"/>
          </ac:picMkLst>
        </pc:picChg>
        <pc:picChg chg="add mod">
          <ac:chgData name="Ana Beatriz Oliveira de Macedo" userId="S::ra00297726@pucsp.edu.br::7f9d2bd7-96fe-4c99-b9b7-81fc1ac73c0c" providerId="AD" clId="Web-{E9859783-6314-4FDA-B3F0-6E2523C0C218}" dt="2021-06-14T18:40:49.789" v="73"/>
          <ac:picMkLst>
            <pc:docMk/>
            <pc:sldMk cId="0" sldId="268"/>
            <ac:picMk id="4" creationId="{0786B7B7-44DD-4D0E-BFE1-C9A794D96E3E}"/>
          </ac:picMkLst>
        </pc:picChg>
        <pc:picChg chg="add mod">
          <ac:chgData name="Ana Beatriz Oliveira de Macedo" userId="S::ra00297726@pucsp.edu.br::7f9d2bd7-96fe-4c99-b9b7-81fc1ac73c0c" providerId="AD" clId="Web-{E9859783-6314-4FDA-B3F0-6E2523C0C218}" dt="2021-06-14T18:41:24.149" v="80"/>
          <ac:picMkLst>
            <pc:docMk/>
            <pc:sldMk cId="0" sldId="268"/>
            <ac:picMk id="5" creationId="{9AC3FCAC-E1CB-4430-AB7C-3262F22ED6EF}"/>
          </ac:picMkLst>
        </pc:picChg>
      </pc:sldChg>
      <pc:sldChg chg="addSp delSp modSp ord">
        <pc:chgData name="Ana Beatriz Oliveira de Macedo" userId="S::ra00297726@pucsp.edu.br::7f9d2bd7-96fe-4c99-b9b7-81fc1ac73c0c" providerId="AD" clId="Web-{E9859783-6314-4FDA-B3F0-6E2523C0C218}" dt="2021-06-14T18:37:37.971" v="51"/>
        <pc:sldMkLst>
          <pc:docMk/>
          <pc:sldMk cId="0" sldId="288"/>
        </pc:sldMkLst>
        <pc:spChg chg="add mod">
          <ac:chgData name="Ana Beatriz Oliveira de Macedo" userId="S::ra00297726@pucsp.edu.br::7f9d2bd7-96fe-4c99-b9b7-81fc1ac73c0c" providerId="AD" clId="Web-{E9859783-6314-4FDA-B3F0-6E2523C0C218}" dt="2021-06-14T18:37:12.065" v="40"/>
          <ac:spMkLst>
            <pc:docMk/>
            <pc:sldMk cId="0" sldId="288"/>
            <ac:spMk id="3" creationId="{D60B60FE-F11F-4DF1-8AF9-BA2860A78808}"/>
          </ac:spMkLst>
        </pc:spChg>
        <pc:spChg chg="add mod">
          <ac:chgData name="Ana Beatriz Oliveira de Macedo" userId="S::ra00297726@pucsp.edu.br::7f9d2bd7-96fe-4c99-b9b7-81fc1ac73c0c" providerId="AD" clId="Web-{E9859783-6314-4FDA-B3F0-6E2523C0C218}" dt="2021-06-14T18:37:17.158" v="43"/>
          <ac:spMkLst>
            <pc:docMk/>
            <pc:sldMk cId="0" sldId="288"/>
            <ac:spMk id="5" creationId="{4B61BFB2-35A1-4B0E-8C30-1449D80FE940}"/>
          </ac:spMkLst>
        </pc:spChg>
        <pc:spChg chg="add mod">
          <ac:chgData name="Ana Beatriz Oliveira de Macedo" userId="S::ra00297726@pucsp.edu.br::7f9d2bd7-96fe-4c99-b9b7-81fc1ac73c0c" providerId="AD" clId="Web-{E9859783-6314-4FDA-B3F0-6E2523C0C218}" dt="2021-06-14T18:37:21.690" v="46"/>
          <ac:spMkLst>
            <pc:docMk/>
            <pc:sldMk cId="0" sldId="288"/>
            <ac:spMk id="7" creationId="{4500E138-10F5-4EB7-898B-381F352221DB}"/>
          </ac:spMkLst>
        </pc:spChg>
        <pc:spChg chg="add mod">
          <ac:chgData name="Ana Beatriz Oliveira de Macedo" userId="S::ra00297726@pucsp.edu.br::7f9d2bd7-96fe-4c99-b9b7-81fc1ac73c0c" providerId="AD" clId="Web-{E9859783-6314-4FDA-B3F0-6E2523C0C218}" dt="2021-06-14T18:37:25.002" v="49"/>
          <ac:spMkLst>
            <pc:docMk/>
            <pc:sldMk cId="0" sldId="288"/>
            <ac:spMk id="9" creationId="{01236842-5486-464A-81EA-592F59D44648}"/>
          </ac:spMkLst>
        </pc:spChg>
        <pc:spChg chg="del mod">
          <ac:chgData name="Ana Beatriz Oliveira de Macedo" userId="S::ra00297726@pucsp.edu.br::7f9d2bd7-96fe-4c99-b9b7-81fc1ac73c0c" providerId="AD" clId="Web-{E9859783-6314-4FDA-B3F0-6E2523C0C218}" dt="2021-06-14T18:37:17.158" v="43"/>
          <ac:spMkLst>
            <pc:docMk/>
            <pc:sldMk cId="0" sldId="288"/>
            <ac:spMk id="3839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E9859783-6314-4FDA-B3F0-6E2523C0C218}" dt="2021-06-14T18:37:18.643" v="44" actId="1076"/>
          <ac:spMkLst>
            <pc:docMk/>
            <pc:sldMk cId="0" sldId="288"/>
            <ac:spMk id="3840" creationId="{00000000-0000-0000-0000-000000000000}"/>
          </ac:spMkLst>
        </pc:spChg>
        <pc:spChg chg="del mod">
          <ac:chgData name="Ana Beatriz Oliveira de Macedo" userId="S::ra00297726@pucsp.edu.br::7f9d2bd7-96fe-4c99-b9b7-81fc1ac73c0c" providerId="AD" clId="Web-{E9859783-6314-4FDA-B3F0-6E2523C0C218}" dt="2021-06-14T18:37:21.690" v="46"/>
          <ac:spMkLst>
            <pc:docMk/>
            <pc:sldMk cId="0" sldId="288"/>
            <ac:spMk id="3841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E9859783-6314-4FDA-B3F0-6E2523C0C218}" dt="2021-06-14T18:37:23.034" v="47" actId="1076"/>
          <ac:spMkLst>
            <pc:docMk/>
            <pc:sldMk cId="0" sldId="288"/>
            <ac:spMk id="3842" creationId="{00000000-0000-0000-0000-000000000000}"/>
          </ac:spMkLst>
        </pc:spChg>
        <pc:spChg chg="del mod">
          <ac:chgData name="Ana Beatriz Oliveira de Macedo" userId="S::ra00297726@pucsp.edu.br::7f9d2bd7-96fe-4c99-b9b7-81fc1ac73c0c" providerId="AD" clId="Web-{E9859783-6314-4FDA-B3F0-6E2523C0C218}" dt="2021-06-14T18:37:12.065" v="40"/>
          <ac:spMkLst>
            <pc:docMk/>
            <pc:sldMk cId="0" sldId="288"/>
            <ac:spMk id="3843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E9859783-6314-4FDA-B3F0-6E2523C0C218}" dt="2021-06-14T18:37:13.690" v="41" actId="1076"/>
          <ac:spMkLst>
            <pc:docMk/>
            <pc:sldMk cId="0" sldId="288"/>
            <ac:spMk id="3844" creationId="{00000000-0000-0000-0000-000000000000}"/>
          </ac:spMkLst>
        </pc:spChg>
        <pc:spChg chg="del mod">
          <ac:chgData name="Ana Beatriz Oliveira de Macedo" userId="S::ra00297726@pucsp.edu.br::7f9d2bd7-96fe-4c99-b9b7-81fc1ac73c0c" providerId="AD" clId="Web-{E9859783-6314-4FDA-B3F0-6E2523C0C218}" dt="2021-06-14T18:37:25.002" v="49"/>
          <ac:spMkLst>
            <pc:docMk/>
            <pc:sldMk cId="0" sldId="288"/>
            <ac:spMk id="3845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E9859783-6314-4FDA-B3F0-6E2523C0C218}" dt="2021-06-14T18:37:28.424" v="50" actId="1076"/>
          <ac:spMkLst>
            <pc:docMk/>
            <pc:sldMk cId="0" sldId="288"/>
            <ac:spMk id="3846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E9859783-6314-4FDA-B3F0-6E2523C0C218}" dt="2021-06-14T19:03:25.638" v="88" actId="1076"/>
        <pc:sldMkLst>
          <pc:docMk/>
          <pc:sldMk cId="1128481800" sldId="306"/>
        </pc:sldMkLst>
        <pc:spChg chg="mod">
          <ac:chgData name="Ana Beatriz Oliveira de Macedo" userId="S::ra00297726@pucsp.edu.br::7f9d2bd7-96fe-4c99-b9b7-81fc1ac73c0c" providerId="AD" clId="Web-{E9859783-6314-4FDA-B3F0-6E2523C0C218}" dt="2021-06-14T18:49:59.538" v="84" actId="20577"/>
          <ac:spMkLst>
            <pc:docMk/>
            <pc:sldMk cId="1128481800" sldId="306"/>
            <ac:spMk id="6" creationId="{EB1CBFFB-E6BD-4CB0-97F9-9A8D9D68B950}"/>
          </ac:spMkLst>
        </pc:spChg>
        <pc:picChg chg="mod">
          <ac:chgData name="Ana Beatriz Oliveira de Macedo" userId="S::ra00297726@pucsp.edu.br::7f9d2bd7-96fe-4c99-b9b7-81fc1ac73c0c" providerId="AD" clId="Web-{E9859783-6314-4FDA-B3F0-6E2523C0C218}" dt="2021-06-14T19:03:25.638" v="88" actId="1076"/>
          <ac:picMkLst>
            <pc:docMk/>
            <pc:sldMk cId="1128481800" sldId="306"/>
            <ac:picMk id="3" creationId="{36A27C2F-9CED-4635-B0CD-F0144AE374AF}"/>
          </ac:picMkLst>
        </pc:picChg>
        <pc:picChg chg="mod">
          <ac:chgData name="Ana Beatriz Oliveira de Macedo" userId="S::ra00297726@pucsp.edu.br::7f9d2bd7-96fe-4c99-b9b7-81fc1ac73c0c" providerId="AD" clId="Web-{E9859783-6314-4FDA-B3F0-6E2523C0C218}" dt="2021-06-14T18:50:35.196" v="87" actId="1076"/>
          <ac:picMkLst>
            <pc:docMk/>
            <pc:sldMk cId="1128481800" sldId="306"/>
            <ac:picMk id="4" creationId="{B9494388-0340-4CCE-A3BC-88162AD8AA03}"/>
          </ac:picMkLst>
        </pc:picChg>
        <pc:picChg chg="mod">
          <ac:chgData name="Ana Beatriz Oliveira de Macedo" userId="S::ra00297726@pucsp.edu.br::7f9d2bd7-96fe-4c99-b9b7-81fc1ac73c0c" providerId="AD" clId="Web-{E9859783-6314-4FDA-B3F0-6E2523C0C218}" dt="2021-06-14T18:50:30.383" v="85" actId="1076"/>
          <ac:picMkLst>
            <pc:docMk/>
            <pc:sldMk cId="1128481800" sldId="306"/>
            <ac:picMk id="5" creationId="{030DA7D4-B561-4A30-BE88-1426613681A2}"/>
          </ac:picMkLst>
        </pc:picChg>
      </pc:sldChg>
      <pc:sldChg chg="addSp delSp modSp addAnim delAnim">
        <pc:chgData name="Ana Beatriz Oliveira de Macedo" userId="S::ra00297726@pucsp.edu.br::7f9d2bd7-96fe-4c99-b9b7-81fc1ac73c0c" providerId="AD" clId="Web-{E9859783-6314-4FDA-B3F0-6E2523C0C218}" dt="2021-06-14T18:36:04.266" v="35" actId="1076"/>
        <pc:sldMkLst>
          <pc:docMk/>
          <pc:sldMk cId="1439678973" sldId="307"/>
        </pc:sldMkLst>
        <pc:spChg chg="mod">
          <ac:chgData name="Ana Beatriz Oliveira de Macedo" userId="S::ra00297726@pucsp.edu.br::7f9d2bd7-96fe-4c99-b9b7-81fc1ac73c0c" providerId="AD" clId="Web-{E9859783-6314-4FDA-B3F0-6E2523C0C218}" dt="2021-06-14T18:18:37.269" v="5" actId="20577"/>
          <ac:spMkLst>
            <pc:docMk/>
            <pc:sldMk cId="1439678973" sldId="307"/>
            <ac:spMk id="4" creationId="{3B78E12A-D9B6-4173-A653-576123BDBD48}"/>
          </ac:spMkLst>
        </pc:spChg>
        <pc:picChg chg="add del mod">
          <ac:chgData name="Ana Beatriz Oliveira de Macedo" userId="S::ra00297726@pucsp.edu.br::7f9d2bd7-96fe-4c99-b9b7-81fc1ac73c0c" providerId="AD" clId="Web-{E9859783-6314-4FDA-B3F0-6E2523C0C218}" dt="2021-06-14T18:36:04.266" v="35" actId="1076"/>
          <ac:picMkLst>
            <pc:docMk/>
            <pc:sldMk cId="1439678973" sldId="307"/>
            <ac:picMk id="4098" creationId="{FFF4DB7B-09FA-3541-A06C-7BE8EE0185E4}"/>
          </ac:picMkLst>
        </pc:picChg>
        <pc:picChg chg="add del mod">
          <ac:chgData name="Ana Beatriz Oliveira de Macedo" userId="S::ra00297726@pucsp.edu.br::7f9d2bd7-96fe-4c99-b9b7-81fc1ac73c0c" providerId="AD" clId="Web-{E9859783-6314-4FDA-B3F0-6E2523C0C218}" dt="2021-06-14T18:36:01.281" v="34" actId="1076"/>
          <ac:picMkLst>
            <pc:docMk/>
            <pc:sldMk cId="1439678973" sldId="307"/>
            <ac:picMk id="4100" creationId="{4616727B-3342-9C4A-B945-A732DAF82526}"/>
          </ac:picMkLst>
        </pc:picChg>
        <pc:picChg chg="add del mod">
          <ac:chgData name="Ana Beatriz Oliveira de Macedo" userId="S::ra00297726@pucsp.edu.br::7f9d2bd7-96fe-4c99-b9b7-81fc1ac73c0c" providerId="AD" clId="Web-{E9859783-6314-4FDA-B3F0-6E2523C0C218}" dt="2021-06-14T18:35:44.843" v="28" actId="1076"/>
          <ac:picMkLst>
            <pc:docMk/>
            <pc:sldMk cId="1439678973" sldId="307"/>
            <ac:picMk id="4102" creationId="{BEFD5BAA-5C4F-584C-874A-DF44AA06A4C5}"/>
          </ac:picMkLst>
        </pc:picChg>
      </pc:sldChg>
      <pc:sldChg chg="ord">
        <pc:chgData name="Ana Beatriz Oliveira de Macedo" userId="S::ra00297726@pucsp.edu.br::7f9d2bd7-96fe-4c99-b9b7-81fc1ac73c0c" providerId="AD" clId="Web-{E9859783-6314-4FDA-B3F0-6E2523C0C218}" dt="2021-06-14T18:35:52.344" v="32"/>
        <pc:sldMkLst>
          <pc:docMk/>
          <pc:sldMk cId="3989993133" sldId="308"/>
        </pc:sldMkLst>
      </pc:sldChg>
      <pc:sldChg chg="ord">
        <pc:chgData name="Ana Beatriz Oliveira de Macedo" userId="S::ra00297726@pucsp.edu.br::7f9d2bd7-96fe-4c99-b9b7-81fc1ac73c0c" providerId="AD" clId="Web-{E9859783-6314-4FDA-B3F0-6E2523C0C218}" dt="2021-06-14T18:34:56.483" v="9"/>
        <pc:sldMkLst>
          <pc:docMk/>
          <pc:sldMk cId="3822386951" sldId="310"/>
        </pc:sldMkLst>
      </pc:sldChg>
      <pc:sldChg chg="ord">
        <pc:chgData name="Ana Beatriz Oliveira de Macedo" userId="S::ra00297726@pucsp.edu.br::7f9d2bd7-96fe-4c99-b9b7-81fc1ac73c0c" providerId="AD" clId="Web-{E9859783-6314-4FDA-B3F0-6E2523C0C218}" dt="2021-06-14T18:34:38.951" v="6"/>
        <pc:sldMkLst>
          <pc:docMk/>
          <pc:sldMk cId="1671243644" sldId="316"/>
        </pc:sldMkLst>
      </pc:sldChg>
    </pc:docChg>
  </pc:docChgLst>
  <pc:docChgLst>
    <pc:chgData name="Ana Beatriz Oliveira de Macedo" userId="S::ra00297726@pucsp.edu.br::7f9d2bd7-96fe-4c99-b9b7-81fc1ac73c0c" providerId="AD" clId="Web-{2D402379-3CDB-4ABB-8EFA-7689FE1A4F9A}"/>
    <pc:docChg chg="modSld">
      <pc:chgData name="Ana Beatriz Oliveira de Macedo" userId="S::ra00297726@pucsp.edu.br::7f9d2bd7-96fe-4c99-b9b7-81fc1ac73c0c" providerId="AD" clId="Web-{2D402379-3CDB-4ABB-8EFA-7689FE1A4F9A}" dt="2021-06-21T17:00:14.677" v="99" actId="1076"/>
      <pc:docMkLst>
        <pc:docMk/>
      </pc:docMkLst>
      <pc:sldChg chg="modSp">
        <pc:chgData name="Ana Beatriz Oliveira de Macedo" userId="S::ra00297726@pucsp.edu.br::7f9d2bd7-96fe-4c99-b9b7-81fc1ac73c0c" providerId="AD" clId="Web-{2D402379-3CDB-4ABB-8EFA-7689FE1A4F9A}" dt="2021-06-21T16:52:43.914" v="79" actId="20577"/>
        <pc:sldMkLst>
          <pc:docMk/>
          <pc:sldMk cId="0" sldId="256"/>
        </pc:sldMkLst>
        <pc:spChg chg="mod">
          <ac:chgData name="Ana Beatriz Oliveira de Macedo" userId="S::ra00297726@pucsp.edu.br::7f9d2bd7-96fe-4c99-b9b7-81fc1ac73c0c" providerId="AD" clId="Web-{2D402379-3CDB-4ABB-8EFA-7689FE1A4F9A}" dt="2021-06-21T16:52:43.914" v="79" actId="20577"/>
          <ac:spMkLst>
            <pc:docMk/>
            <pc:sldMk cId="0" sldId="256"/>
            <ac:spMk id="1745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58:42.049" v="84" actId="20577"/>
        <pc:sldMkLst>
          <pc:docMk/>
          <pc:sldMk cId="0" sldId="265"/>
        </pc:sldMkLst>
        <pc:spChg chg="mod">
          <ac:chgData name="Ana Beatriz Oliveira de Macedo" userId="S::ra00297726@pucsp.edu.br::7f9d2bd7-96fe-4c99-b9b7-81fc1ac73c0c" providerId="AD" clId="Web-{2D402379-3CDB-4ABB-8EFA-7689FE1A4F9A}" dt="2021-06-21T16:44:05.962" v="9" actId="14100"/>
          <ac:spMkLst>
            <pc:docMk/>
            <pc:sldMk cId="0" sldId="265"/>
            <ac:spMk id="7" creationId="{C589B720-0B17-45FB-B1DB-2158FDF4E337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44:14.134" v="10" actId="1076"/>
          <ac:spMkLst>
            <pc:docMk/>
            <pc:sldMk cId="0" sldId="265"/>
            <ac:spMk id="94" creationId="{E51908F3-C878-463B-A352-F44C7107CEB2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58:42.049" v="84" actId="20577"/>
          <ac:spMkLst>
            <pc:docMk/>
            <pc:sldMk cId="0" sldId="265"/>
            <ac:spMk id="95" creationId="{3FC70BEE-5069-460B-8611-DC3E1A0C90BF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43:30.273" v="2" actId="14100"/>
          <ac:spMkLst>
            <pc:docMk/>
            <pc:sldMk cId="0" sldId="265"/>
            <ac:spMk id="2328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44:28.400" v="11" actId="20577"/>
          <ac:spMkLst>
            <pc:docMk/>
            <pc:sldMk cId="0" sldId="265"/>
            <ac:spMk id="2330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44:44.682" v="13" actId="20577"/>
          <ac:spMkLst>
            <pc:docMk/>
            <pc:sldMk cId="0" sldId="265"/>
            <ac:spMk id="2332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44:36.932" v="12" actId="20577"/>
          <ac:spMkLst>
            <pc:docMk/>
            <pc:sldMk cId="0" sldId="265"/>
            <ac:spMk id="2333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51:21.865" v="71" actId="1076"/>
        <pc:sldMkLst>
          <pc:docMk/>
          <pc:sldMk cId="0" sldId="268"/>
        </pc:sldMkLst>
        <pc:spChg chg="mod">
          <ac:chgData name="Ana Beatriz Oliveira de Macedo" userId="S::ra00297726@pucsp.edu.br::7f9d2bd7-96fe-4c99-b9b7-81fc1ac73c0c" providerId="AD" clId="Web-{2D402379-3CDB-4ABB-8EFA-7689FE1A4F9A}" dt="2021-06-21T16:50:45.661" v="66" actId="14100"/>
          <ac:spMkLst>
            <pc:docMk/>
            <pc:sldMk cId="0" sldId="268"/>
            <ac:spMk id="19" creationId="{023F7D03-845E-488C-B617-6CC30F2D08F1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50:51.661" v="67" actId="20577"/>
          <ac:spMkLst>
            <pc:docMk/>
            <pc:sldMk cId="0" sldId="268"/>
            <ac:spMk id="2486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50:57.161" v="68" actId="20577"/>
          <ac:spMkLst>
            <pc:docMk/>
            <pc:sldMk cId="0" sldId="268"/>
            <ac:spMk id="2488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51:21.865" v="71" actId="1076"/>
          <ac:spMkLst>
            <pc:docMk/>
            <pc:sldMk cId="0" sldId="268"/>
            <ac:spMk id="2490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45:57.856" v="19" actId="20577"/>
        <pc:sldMkLst>
          <pc:docMk/>
          <pc:sldMk cId="0" sldId="270"/>
        </pc:sldMkLst>
        <pc:spChg chg="mod">
          <ac:chgData name="Ana Beatriz Oliveira de Macedo" userId="S::ra00297726@pucsp.edu.br::7f9d2bd7-96fe-4c99-b9b7-81fc1ac73c0c" providerId="AD" clId="Web-{2D402379-3CDB-4ABB-8EFA-7689FE1A4F9A}" dt="2021-06-21T16:45:57.856" v="19" actId="20577"/>
          <ac:spMkLst>
            <pc:docMk/>
            <pc:sldMk cId="0" sldId="270"/>
            <ac:spMk id="4" creationId="{B78ABFCB-D407-45D2-A95B-4F89285B6C43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50:23.488" v="64" actId="1076"/>
        <pc:sldMkLst>
          <pc:docMk/>
          <pc:sldMk cId="0" sldId="287"/>
        </pc:sldMkLst>
        <pc:spChg chg="mod">
          <ac:chgData name="Ana Beatriz Oliveira de Macedo" userId="S::ra00297726@pucsp.edu.br::7f9d2bd7-96fe-4c99-b9b7-81fc1ac73c0c" providerId="AD" clId="Web-{2D402379-3CDB-4ABB-8EFA-7689FE1A4F9A}" dt="2021-06-21T16:50:23.488" v="64" actId="1076"/>
          <ac:spMkLst>
            <pc:docMk/>
            <pc:sldMk cId="0" sldId="287"/>
            <ac:spMk id="3822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50:01.347" v="61" actId="1076"/>
          <ac:spMkLst>
            <pc:docMk/>
            <pc:sldMk cId="0" sldId="287"/>
            <ac:spMk id="3823" creationId="{00000000-0000-0000-0000-000000000000}"/>
          </ac:spMkLst>
        </pc:spChg>
        <pc:picChg chg="mod">
          <ac:chgData name="Ana Beatriz Oliveira de Macedo" userId="S::ra00297726@pucsp.edu.br::7f9d2bd7-96fe-4c99-b9b7-81fc1ac73c0c" providerId="AD" clId="Web-{2D402379-3CDB-4ABB-8EFA-7689FE1A4F9A}" dt="2021-06-21T16:49:57.941" v="60" actId="1076"/>
          <ac:picMkLst>
            <pc:docMk/>
            <pc:sldMk cId="0" sldId="287"/>
            <ac:picMk id="14" creationId="{6FB05412-D871-7648-AE6E-033C7C20AFD4}"/>
          </ac:picMkLst>
        </pc:picChg>
        <pc:picChg chg="mod">
          <ac:chgData name="Ana Beatriz Oliveira de Macedo" userId="S::ra00297726@pucsp.edu.br::7f9d2bd7-96fe-4c99-b9b7-81fc1ac73c0c" providerId="AD" clId="Web-{2D402379-3CDB-4ABB-8EFA-7689FE1A4F9A}" dt="2021-06-21T16:49:55.581" v="59" actId="1076"/>
          <ac:picMkLst>
            <pc:docMk/>
            <pc:sldMk cId="0" sldId="287"/>
            <ac:picMk id="5124" creationId="{B2A4D8FE-E79F-6347-8EB5-3DFBAB0E0DB9}"/>
          </ac:picMkLst>
        </pc:picChg>
      </pc:sldChg>
      <pc:sldChg chg="modSp">
        <pc:chgData name="Ana Beatriz Oliveira de Macedo" userId="S::ra00297726@pucsp.edu.br::7f9d2bd7-96fe-4c99-b9b7-81fc1ac73c0c" providerId="AD" clId="Web-{2D402379-3CDB-4ABB-8EFA-7689FE1A4F9A}" dt="2021-06-21T16:52:07.851" v="78" actId="14100"/>
        <pc:sldMkLst>
          <pc:docMk/>
          <pc:sldMk cId="0" sldId="288"/>
        </pc:sldMkLst>
        <pc:spChg chg="mod">
          <ac:chgData name="Ana Beatriz Oliveira de Macedo" userId="S::ra00297726@pucsp.edu.br::7f9d2bd7-96fe-4c99-b9b7-81fc1ac73c0c" providerId="AD" clId="Web-{2D402379-3CDB-4ABB-8EFA-7689FE1A4F9A}" dt="2021-06-21T16:51:58.288" v="76" actId="14100"/>
          <ac:spMkLst>
            <pc:docMk/>
            <pc:sldMk cId="0" sldId="288"/>
            <ac:spMk id="3840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51:49.788" v="74" actId="14100"/>
          <ac:spMkLst>
            <pc:docMk/>
            <pc:sldMk cId="0" sldId="288"/>
            <ac:spMk id="3842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52:07.851" v="78" actId="14100"/>
          <ac:spMkLst>
            <pc:docMk/>
            <pc:sldMk cId="0" sldId="288"/>
            <ac:spMk id="3844" creationId="{00000000-0000-0000-0000-000000000000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51:39.709" v="72" actId="20577"/>
          <ac:spMkLst>
            <pc:docMk/>
            <pc:sldMk cId="0" sldId="288"/>
            <ac:spMk id="3846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59:27.988" v="98" actId="20577"/>
        <pc:sldMkLst>
          <pc:docMk/>
          <pc:sldMk cId="0" sldId="290"/>
        </pc:sldMkLst>
        <pc:spChg chg="mod">
          <ac:chgData name="Ana Beatriz Oliveira de Macedo" userId="S::ra00297726@pucsp.edu.br::7f9d2bd7-96fe-4c99-b9b7-81fc1ac73c0c" providerId="AD" clId="Web-{2D402379-3CDB-4ABB-8EFA-7689FE1A4F9A}" dt="2021-06-21T16:59:27.988" v="98" actId="20577"/>
          <ac:spMkLst>
            <pc:docMk/>
            <pc:sldMk cId="0" sldId="290"/>
            <ac:spMk id="3897" creationId="{00000000-0000-0000-0000-000000000000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48:52.220" v="52" actId="1076"/>
        <pc:sldMkLst>
          <pc:docMk/>
          <pc:sldMk cId="1439678973" sldId="307"/>
        </pc:sldMkLst>
        <pc:spChg chg="mod">
          <ac:chgData name="Ana Beatriz Oliveira de Macedo" userId="S::ra00297726@pucsp.edu.br::7f9d2bd7-96fe-4c99-b9b7-81fc1ac73c0c" providerId="AD" clId="Web-{2D402379-3CDB-4ABB-8EFA-7689FE1A4F9A}" dt="2021-06-21T16:48:52.220" v="52" actId="1076"/>
          <ac:spMkLst>
            <pc:docMk/>
            <pc:sldMk cId="1439678973" sldId="307"/>
            <ac:spMk id="4" creationId="{3B78E12A-D9B6-4173-A653-576123BDBD48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47:00.014" v="26" actId="14100"/>
        <pc:sldMkLst>
          <pc:docMk/>
          <pc:sldMk cId="3989993133" sldId="308"/>
        </pc:sldMkLst>
        <pc:spChg chg="mod">
          <ac:chgData name="Ana Beatriz Oliveira de Macedo" userId="S::ra00297726@pucsp.edu.br::7f9d2bd7-96fe-4c99-b9b7-81fc1ac73c0c" providerId="AD" clId="Web-{2D402379-3CDB-4ABB-8EFA-7689FE1A4F9A}" dt="2021-06-21T16:47:00.014" v="26" actId="14100"/>
          <ac:spMkLst>
            <pc:docMk/>
            <pc:sldMk cId="3989993133" sldId="308"/>
            <ac:spMk id="6" creationId="{A7165EF0-CF97-4040-AEFB-E3EE5FCC1864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47:50.078" v="38" actId="14100"/>
        <pc:sldMkLst>
          <pc:docMk/>
          <pc:sldMk cId="1702076370" sldId="309"/>
        </pc:sldMkLst>
        <pc:spChg chg="mod">
          <ac:chgData name="Ana Beatriz Oliveira de Macedo" userId="S::ra00297726@pucsp.edu.br::7f9d2bd7-96fe-4c99-b9b7-81fc1ac73c0c" providerId="AD" clId="Web-{2D402379-3CDB-4ABB-8EFA-7689FE1A4F9A}" dt="2021-06-21T16:47:50.078" v="38" actId="14100"/>
          <ac:spMkLst>
            <pc:docMk/>
            <pc:sldMk cId="1702076370" sldId="309"/>
            <ac:spMk id="4" creationId="{A4A5CD1B-F09B-4CE8-99D6-9E48F9F3E3AF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47:14.061" v="30" actId="20577"/>
        <pc:sldMkLst>
          <pc:docMk/>
          <pc:sldMk cId="3822386951" sldId="310"/>
        </pc:sldMkLst>
        <pc:spChg chg="mod">
          <ac:chgData name="Ana Beatriz Oliveira de Macedo" userId="S::ra00297726@pucsp.edu.br::7f9d2bd7-96fe-4c99-b9b7-81fc1ac73c0c" providerId="AD" clId="Web-{2D402379-3CDB-4ABB-8EFA-7689FE1A4F9A}" dt="2021-06-21T16:47:14.061" v="30" actId="20577"/>
          <ac:spMkLst>
            <pc:docMk/>
            <pc:sldMk cId="3822386951" sldId="310"/>
            <ac:spMk id="2" creationId="{122EA488-BB65-4167-8960-695DFDEBF723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7:00:14.677" v="99" actId="1076"/>
        <pc:sldMkLst>
          <pc:docMk/>
          <pc:sldMk cId="776982902" sldId="311"/>
        </pc:sldMkLst>
        <pc:spChg chg="mod">
          <ac:chgData name="Ana Beatriz Oliveira de Macedo" userId="S::ra00297726@pucsp.edu.br::7f9d2bd7-96fe-4c99-b9b7-81fc1ac73c0c" providerId="AD" clId="Web-{2D402379-3CDB-4ABB-8EFA-7689FE1A4F9A}" dt="2021-06-21T16:47:20.811" v="31" actId="1076"/>
          <ac:spMkLst>
            <pc:docMk/>
            <pc:sldMk cId="776982902" sldId="311"/>
            <ac:spMk id="5" creationId="{6EE60E6A-D5C4-4A6C-8952-427C4213AF27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7:00:14.677" v="99" actId="1076"/>
          <ac:spMkLst>
            <pc:docMk/>
            <pc:sldMk cId="776982902" sldId="311"/>
            <ac:spMk id="7" creationId="{DFF43E38-413C-4C75-83FB-8A48DE20B3DB}"/>
          </ac:spMkLst>
        </pc:spChg>
        <pc:spChg chg="mod">
          <ac:chgData name="Ana Beatriz Oliveira de Macedo" userId="S::ra00297726@pucsp.edu.br::7f9d2bd7-96fe-4c99-b9b7-81fc1ac73c0c" providerId="AD" clId="Web-{2D402379-3CDB-4ABB-8EFA-7689FE1A4F9A}" dt="2021-06-21T16:47:25.374" v="33" actId="1076"/>
          <ac:spMkLst>
            <pc:docMk/>
            <pc:sldMk cId="776982902" sldId="311"/>
            <ac:spMk id="9" creationId="{7A9BBEEB-F976-46D5-B9CA-B9B95878ED58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59:02.394" v="86" actId="1076"/>
        <pc:sldMkLst>
          <pc:docMk/>
          <pc:sldMk cId="1290237802" sldId="313"/>
        </pc:sldMkLst>
        <pc:spChg chg="mod">
          <ac:chgData name="Ana Beatriz Oliveira de Macedo" userId="S::ra00297726@pucsp.edu.br::7f9d2bd7-96fe-4c99-b9b7-81fc1ac73c0c" providerId="AD" clId="Web-{2D402379-3CDB-4ABB-8EFA-7689FE1A4F9A}" dt="2021-06-21T16:58:57.331" v="85" actId="1076"/>
          <ac:spMkLst>
            <pc:docMk/>
            <pc:sldMk cId="1290237802" sldId="313"/>
            <ac:spMk id="5" creationId="{9D9A97B3-1E1E-4177-A5A7-81287A0F6843}"/>
          </ac:spMkLst>
        </pc:spChg>
        <pc:picChg chg="mod">
          <ac:chgData name="Ana Beatriz Oliveira de Macedo" userId="S::ra00297726@pucsp.edu.br::7f9d2bd7-96fe-4c99-b9b7-81fc1ac73c0c" providerId="AD" clId="Web-{2D402379-3CDB-4ABB-8EFA-7689FE1A4F9A}" dt="2021-06-21T16:59:02.394" v="86" actId="1076"/>
          <ac:picMkLst>
            <pc:docMk/>
            <pc:sldMk cId="1290237802" sldId="313"/>
            <ac:picMk id="10" creationId="{1432601B-165D-450C-8828-10672B59044B}"/>
          </ac:picMkLst>
        </pc:picChg>
      </pc:sldChg>
      <pc:sldChg chg="modSp">
        <pc:chgData name="Ana Beatriz Oliveira de Macedo" userId="S::ra00297726@pucsp.edu.br::7f9d2bd7-96fe-4c99-b9b7-81fc1ac73c0c" providerId="AD" clId="Web-{2D402379-3CDB-4ABB-8EFA-7689FE1A4F9A}" dt="2021-06-21T16:48:01.656" v="41" actId="1076"/>
        <pc:sldMkLst>
          <pc:docMk/>
          <pc:sldMk cId="2418182222" sldId="314"/>
        </pc:sldMkLst>
        <pc:spChg chg="mod">
          <ac:chgData name="Ana Beatriz Oliveira de Macedo" userId="S::ra00297726@pucsp.edu.br::7f9d2bd7-96fe-4c99-b9b7-81fc1ac73c0c" providerId="AD" clId="Web-{2D402379-3CDB-4ABB-8EFA-7689FE1A4F9A}" dt="2021-06-21T16:48:01.656" v="41" actId="1076"/>
          <ac:spMkLst>
            <pc:docMk/>
            <pc:sldMk cId="2418182222" sldId="314"/>
            <ac:spMk id="3" creationId="{79741F36-75B4-4D1E-9424-7689A0E333D5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46:37.388" v="23" actId="20577"/>
        <pc:sldMkLst>
          <pc:docMk/>
          <pc:sldMk cId="1671243644" sldId="316"/>
        </pc:sldMkLst>
        <pc:spChg chg="mod">
          <ac:chgData name="Ana Beatriz Oliveira de Macedo" userId="S::ra00297726@pucsp.edu.br::7f9d2bd7-96fe-4c99-b9b7-81fc1ac73c0c" providerId="AD" clId="Web-{2D402379-3CDB-4ABB-8EFA-7689FE1A4F9A}" dt="2021-06-21T16:46:37.388" v="23" actId="20577"/>
          <ac:spMkLst>
            <pc:docMk/>
            <pc:sldMk cId="1671243644" sldId="316"/>
            <ac:spMk id="7" creationId="{83C7EE71-4160-4717-94CE-997C6FE201D4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57:17.813" v="80" actId="1076"/>
        <pc:sldMkLst>
          <pc:docMk/>
          <pc:sldMk cId="1618976067" sldId="317"/>
        </pc:sldMkLst>
        <pc:spChg chg="mod">
          <ac:chgData name="Ana Beatriz Oliveira de Macedo" userId="S::ra00297726@pucsp.edu.br::7f9d2bd7-96fe-4c99-b9b7-81fc1ac73c0c" providerId="AD" clId="Web-{2D402379-3CDB-4ABB-8EFA-7689FE1A4F9A}" dt="2021-06-21T16:57:17.813" v="80" actId="1076"/>
          <ac:spMkLst>
            <pc:docMk/>
            <pc:sldMk cId="1618976067" sldId="317"/>
            <ac:spMk id="2" creationId="{9F8AF740-BAB9-4B74-B587-9FF152BBCA27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45:45.324" v="18" actId="20577"/>
        <pc:sldMkLst>
          <pc:docMk/>
          <pc:sldMk cId="2732446356" sldId="319"/>
        </pc:sldMkLst>
        <pc:spChg chg="mod">
          <ac:chgData name="Ana Beatriz Oliveira de Macedo" userId="S::ra00297726@pucsp.edu.br::7f9d2bd7-96fe-4c99-b9b7-81fc1ac73c0c" providerId="AD" clId="Web-{2D402379-3CDB-4ABB-8EFA-7689FE1A4F9A}" dt="2021-06-21T16:45:45.324" v="18" actId="20577"/>
          <ac:spMkLst>
            <pc:docMk/>
            <pc:sldMk cId="2732446356" sldId="319"/>
            <ac:spMk id="3" creationId="{21060C08-9B90-42E6-AB4A-BB05E12C1BE2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48:33.688" v="49" actId="1076"/>
        <pc:sldMkLst>
          <pc:docMk/>
          <pc:sldMk cId="3430751313" sldId="322"/>
        </pc:sldMkLst>
        <pc:spChg chg="mod">
          <ac:chgData name="Ana Beatriz Oliveira de Macedo" userId="S::ra00297726@pucsp.edu.br::7f9d2bd7-96fe-4c99-b9b7-81fc1ac73c0c" providerId="AD" clId="Web-{2D402379-3CDB-4ABB-8EFA-7689FE1A4F9A}" dt="2021-06-21T16:48:33.688" v="49" actId="1076"/>
          <ac:spMkLst>
            <pc:docMk/>
            <pc:sldMk cId="3430751313" sldId="322"/>
            <ac:spMk id="3" creationId="{79741F36-75B4-4D1E-9424-7689A0E333D5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48:08" v="43" actId="20577"/>
        <pc:sldMkLst>
          <pc:docMk/>
          <pc:sldMk cId="524795726" sldId="324"/>
        </pc:sldMkLst>
        <pc:spChg chg="mod">
          <ac:chgData name="Ana Beatriz Oliveira de Macedo" userId="S::ra00297726@pucsp.edu.br::7f9d2bd7-96fe-4c99-b9b7-81fc1ac73c0c" providerId="AD" clId="Web-{2D402379-3CDB-4ABB-8EFA-7689FE1A4F9A}" dt="2021-06-21T16:48:08" v="43" actId="20577"/>
          <ac:spMkLst>
            <pc:docMk/>
            <pc:sldMk cId="524795726" sldId="324"/>
            <ac:spMk id="3" creationId="{79741F36-75B4-4D1E-9424-7689A0E333D5}"/>
          </ac:spMkLst>
        </pc:spChg>
      </pc:sldChg>
      <pc:sldChg chg="modSp">
        <pc:chgData name="Ana Beatriz Oliveira de Macedo" userId="S::ra00297726@pucsp.edu.br::7f9d2bd7-96fe-4c99-b9b7-81fc1ac73c0c" providerId="AD" clId="Web-{2D402379-3CDB-4ABB-8EFA-7689FE1A4F9A}" dt="2021-06-21T16:48:21.391" v="45" actId="20577"/>
        <pc:sldMkLst>
          <pc:docMk/>
          <pc:sldMk cId="3891539877" sldId="325"/>
        </pc:sldMkLst>
        <pc:spChg chg="mod">
          <ac:chgData name="Ana Beatriz Oliveira de Macedo" userId="S::ra00297726@pucsp.edu.br::7f9d2bd7-96fe-4c99-b9b7-81fc1ac73c0c" providerId="AD" clId="Web-{2D402379-3CDB-4ABB-8EFA-7689FE1A4F9A}" dt="2021-06-21T16:48:21.391" v="45" actId="20577"/>
          <ac:spMkLst>
            <pc:docMk/>
            <pc:sldMk cId="3891539877" sldId="325"/>
            <ac:spMk id="3" creationId="{79741F36-75B4-4D1E-9424-7689A0E333D5}"/>
          </ac:spMkLst>
        </pc:spChg>
      </pc:sldChg>
    </pc:docChg>
  </pc:docChgLst>
  <pc:docChgLst>
    <pc:chgData name="Ana Beatriz Oliveira de Macedo" userId="S::ra00297726@pucsp.edu.br::7f9d2bd7-96fe-4c99-b9b7-81fc1ac73c0c" providerId="AD" clId="Web-{FA66BD88-4B61-4B61-9B26-166376CAA286}"/>
    <pc:docChg chg="modSld">
      <pc:chgData name="Ana Beatriz Oliveira de Macedo" userId="S::ra00297726@pucsp.edu.br::7f9d2bd7-96fe-4c99-b9b7-81fc1ac73c0c" providerId="AD" clId="Web-{FA66BD88-4B61-4B61-9B26-166376CAA286}" dt="2021-06-25T18:20:55.726" v="128" actId="1076"/>
      <pc:docMkLst>
        <pc:docMk/>
      </pc:docMkLst>
      <pc:sldChg chg="addSp modSp">
        <pc:chgData name="Ana Beatriz Oliveira de Macedo" userId="S::ra00297726@pucsp.edu.br::7f9d2bd7-96fe-4c99-b9b7-81fc1ac73c0c" providerId="AD" clId="Web-{FA66BD88-4B61-4B61-9B26-166376CAA286}" dt="2021-06-25T18:19:50.256" v="109" actId="1076"/>
        <pc:sldMkLst>
          <pc:docMk/>
          <pc:sldMk cId="3989993133" sldId="308"/>
        </pc:sldMkLst>
        <pc:spChg chg="add mod">
          <ac:chgData name="Ana Beatriz Oliveira de Macedo" userId="S::ra00297726@pucsp.edu.br::7f9d2bd7-96fe-4c99-b9b7-81fc1ac73c0c" providerId="AD" clId="Web-{FA66BD88-4B61-4B61-9B26-166376CAA286}" dt="2021-06-25T18:19:50.256" v="109" actId="1076"/>
          <ac:spMkLst>
            <pc:docMk/>
            <pc:sldMk cId="3989993133" sldId="308"/>
            <ac:spMk id="3" creationId="{E68708A2-6CE2-4669-A63C-04484527F8A4}"/>
          </ac:spMkLst>
        </pc:spChg>
      </pc:sldChg>
      <pc:sldChg chg="addSp modSp">
        <pc:chgData name="Ana Beatriz Oliveira de Macedo" userId="S::ra00297726@pucsp.edu.br::7f9d2bd7-96fe-4c99-b9b7-81fc1ac73c0c" providerId="AD" clId="Web-{FA66BD88-4B61-4B61-9B26-166376CAA286}" dt="2021-06-25T18:20:55.726" v="128" actId="1076"/>
        <pc:sldMkLst>
          <pc:docMk/>
          <pc:sldMk cId="776982902" sldId="311"/>
        </pc:sldMkLst>
        <pc:spChg chg="add mod">
          <ac:chgData name="Ana Beatriz Oliveira de Macedo" userId="S::ra00297726@pucsp.edu.br::7f9d2bd7-96fe-4c99-b9b7-81fc1ac73c0c" providerId="AD" clId="Web-{FA66BD88-4B61-4B61-9B26-166376CAA286}" dt="2021-06-25T18:20:55.726" v="128" actId="1076"/>
          <ac:spMkLst>
            <pc:docMk/>
            <pc:sldMk cId="776982902" sldId="311"/>
            <ac:spMk id="2" creationId="{1874845F-92B1-409C-BB6C-6E7FB6A3767A}"/>
          </ac:spMkLst>
        </pc:spChg>
      </pc:sldChg>
      <pc:sldChg chg="addSp modSp">
        <pc:chgData name="Ana Beatriz Oliveira de Macedo" userId="S::ra00297726@pucsp.edu.br::7f9d2bd7-96fe-4c99-b9b7-81fc1ac73c0c" providerId="AD" clId="Web-{FA66BD88-4B61-4B61-9B26-166376CAA286}" dt="2021-06-25T18:18:44.567" v="84" actId="1076"/>
        <pc:sldMkLst>
          <pc:docMk/>
          <pc:sldMk cId="1671243644" sldId="316"/>
        </pc:sldMkLst>
        <pc:spChg chg="add mod">
          <ac:chgData name="Ana Beatriz Oliveira de Macedo" userId="S::ra00297726@pucsp.edu.br::7f9d2bd7-96fe-4c99-b9b7-81fc1ac73c0c" providerId="AD" clId="Web-{FA66BD88-4B61-4B61-9B26-166376CAA286}" dt="2021-06-25T18:18:44.567" v="84" actId="1076"/>
          <ac:spMkLst>
            <pc:docMk/>
            <pc:sldMk cId="1671243644" sldId="316"/>
            <ac:spMk id="2" creationId="{DF40C51D-16E3-4779-BE10-64FA24124C10}"/>
          </ac:spMkLst>
        </pc:spChg>
      </pc:sldChg>
      <pc:sldChg chg="addSp modSp">
        <pc:chgData name="Ana Beatriz Oliveira de Macedo" userId="S::ra00297726@pucsp.edu.br::7f9d2bd7-96fe-4c99-b9b7-81fc1ac73c0c" providerId="AD" clId="Web-{FA66BD88-4B61-4B61-9B26-166376CAA286}" dt="2021-06-25T18:16:14.783" v="62" actId="1076"/>
        <pc:sldMkLst>
          <pc:docMk/>
          <pc:sldMk cId="1695076284" sldId="321"/>
        </pc:sldMkLst>
        <pc:spChg chg="add mod">
          <ac:chgData name="Ana Beatriz Oliveira de Macedo" userId="S::ra00297726@pucsp.edu.br::7f9d2bd7-96fe-4c99-b9b7-81fc1ac73c0c" providerId="AD" clId="Web-{FA66BD88-4B61-4B61-9B26-166376CAA286}" dt="2021-06-25T18:16:14.783" v="62" actId="1076"/>
          <ac:spMkLst>
            <pc:docMk/>
            <pc:sldMk cId="1695076284" sldId="321"/>
            <ac:spMk id="2" creationId="{4D5B27BC-65FA-49E2-B2A9-55B2ECAD5649}"/>
          </ac:spMkLst>
        </pc:spChg>
      </pc:sldChg>
      <pc:sldChg chg="addSp modSp">
        <pc:chgData name="Ana Beatriz Oliveira de Macedo" userId="S::ra00297726@pucsp.edu.br::7f9d2bd7-96fe-4c99-b9b7-81fc1ac73c0c" providerId="AD" clId="Web-{FA66BD88-4B61-4B61-9B26-166376CAA286}" dt="2021-06-25T18:14:27.938" v="15" actId="1076"/>
        <pc:sldMkLst>
          <pc:docMk/>
          <pc:sldMk cId="3430751313" sldId="322"/>
        </pc:sldMkLst>
        <pc:spChg chg="add mod">
          <ac:chgData name="Ana Beatriz Oliveira de Macedo" userId="S::ra00297726@pucsp.edu.br::7f9d2bd7-96fe-4c99-b9b7-81fc1ac73c0c" providerId="AD" clId="Web-{FA66BD88-4B61-4B61-9B26-166376CAA286}" dt="2021-06-25T18:14:27.938" v="15" actId="1076"/>
          <ac:spMkLst>
            <pc:docMk/>
            <pc:sldMk cId="3430751313" sldId="322"/>
            <ac:spMk id="4" creationId="{4AB62FB0-8E32-4A21-B7F2-C45F624C27A6}"/>
          </ac:spMkLst>
        </pc:spChg>
      </pc:sldChg>
      <pc:sldChg chg="addSp modSp">
        <pc:chgData name="Ana Beatriz Oliveira de Macedo" userId="S::ra00297726@pucsp.edu.br::7f9d2bd7-96fe-4c99-b9b7-81fc1ac73c0c" providerId="AD" clId="Web-{FA66BD88-4B61-4B61-9B26-166376CAA286}" dt="2021-06-25T18:14:57.626" v="32" actId="1076"/>
        <pc:sldMkLst>
          <pc:docMk/>
          <pc:sldMk cId="1928567269" sldId="323"/>
        </pc:sldMkLst>
        <pc:spChg chg="add mod">
          <ac:chgData name="Ana Beatriz Oliveira de Macedo" userId="S::ra00297726@pucsp.edu.br::7f9d2bd7-96fe-4c99-b9b7-81fc1ac73c0c" providerId="AD" clId="Web-{FA66BD88-4B61-4B61-9B26-166376CAA286}" dt="2021-06-25T18:14:57.626" v="32" actId="1076"/>
          <ac:spMkLst>
            <pc:docMk/>
            <pc:sldMk cId="1928567269" sldId="323"/>
            <ac:spMk id="2" creationId="{4BAE997D-B640-4BEA-B6BE-BC9BA9673B41}"/>
          </ac:spMkLst>
        </pc:spChg>
      </pc:sldChg>
      <pc:sldChg chg="modSp">
        <pc:chgData name="Ana Beatriz Oliveira de Macedo" userId="S::ra00297726@pucsp.edu.br::7f9d2bd7-96fe-4c99-b9b7-81fc1ac73c0c" providerId="AD" clId="Web-{FA66BD88-4B61-4B61-9B26-166376CAA286}" dt="2021-06-25T18:17:09.550" v="63" actId="1076"/>
        <pc:sldMkLst>
          <pc:docMk/>
          <pc:sldMk cId="524795726" sldId="324"/>
        </pc:sldMkLst>
        <pc:picChg chg="mod">
          <ac:chgData name="Ana Beatriz Oliveira de Macedo" userId="S::ra00297726@pucsp.edu.br::7f9d2bd7-96fe-4c99-b9b7-81fc1ac73c0c" providerId="AD" clId="Web-{FA66BD88-4B61-4B61-9B26-166376CAA286}" dt="2021-06-25T18:17:09.550" v="63" actId="1076"/>
          <ac:picMkLst>
            <pc:docMk/>
            <pc:sldMk cId="524795726" sldId="324"/>
            <ac:picMk id="13" creationId="{B74812F2-61C2-4359-8837-7EBD270E30EC}"/>
          </ac:picMkLst>
        </pc:picChg>
      </pc:sldChg>
      <pc:sldChg chg="addSp modSp">
        <pc:chgData name="Ana Beatriz Oliveira de Macedo" userId="S::ra00297726@pucsp.edu.br::7f9d2bd7-96fe-4c99-b9b7-81fc1ac73c0c" providerId="AD" clId="Web-{FA66BD88-4B61-4B61-9B26-166376CAA286}" dt="2021-06-25T18:15:42.986" v="46" actId="1076"/>
        <pc:sldMkLst>
          <pc:docMk/>
          <pc:sldMk cId="3891539877" sldId="325"/>
        </pc:sldMkLst>
        <pc:spChg chg="add mod">
          <ac:chgData name="Ana Beatriz Oliveira de Macedo" userId="S::ra00297726@pucsp.edu.br::7f9d2bd7-96fe-4c99-b9b7-81fc1ac73c0c" providerId="AD" clId="Web-{FA66BD88-4B61-4B61-9B26-166376CAA286}" dt="2021-06-25T18:15:42.986" v="46" actId="1076"/>
          <ac:spMkLst>
            <pc:docMk/>
            <pc:sldMk cId="3891539877" sldId="325"/>
            <ac:spMk id="4" creationId="{2192CA91-9464-4E33-B260-027A265BBEFE}"/>
          </ac:spMkLst>
        </pc:spChg>
      </pc:sldChg>
    </pc:docChg>
  </pc:docChgLst>
  <pc:docChgLst>
    <pc:chgData name="Thiago Rodrigues de Jesus Carvalho" userId="S::ra00297767@pucsp.edu.br::a5cc13d6-e9bc-482f-8b15-420afac989a3" providerId="AD" clId="Web-{7ACCFC26-ECA9-4548-9696-01E56B7563DD}"/>
    <pc:docChg chg="modSld">
      <pc:chgData name="Thiago Rodrigues de Jesus Carvalho" userId="S::ra00297767@pucsp.edu.br::a5cc13d6-e9bc-482f-8b15-420afac989a3" providerId="AD" clId="Web-{7ACCFC26-ECA9-4548-9696-01E56B7563DD}" dt="2021-06-17T16:19:43.773" v="4" actId="1076"/>
      <pc:docMkLst>
        <pc:docMk/>
      </pc:docMkLst>
      <pc:sldChg chg="modSp">
        <pc:chgData name="Thiago Rodrigues de Jesus Carvalho" userId="S::ra00297767@pucsp.edu.br::a5cc13d6-e9bc-482f-8b15-420afac989a3" providerId="AD" clId="Web-{7ACCFC26-ECA9-4548-9696-01E56B7563DD}" dt="2021-06-17T16:19:43.773" v="4" actId="1076"/>
        <pc:sldMkLst>
          <pc:docMk/>
          <pc:sldMk cId="2732446356" sldId="319"/>
        </pc:sldMkLst>
        <pc:spChg chg="mod">
          <ac:chgData name="Thiago Rodrigues de Jesus Carvalho" userId="S::ra00297767@pucsp.edu.br::a5cc13d6-e9bc-482f-8b15-420afac989a3" providerId="AD" clId="Web-{7ACCFC26-ECA9-4548-9696-01E56B7563DD}" dt="2021-06-17T16:19:43.773" v="4" actId="1076"/>
          <ac:spMkLst>
            <pc:docMk/>
            <pc:sldMk cId="2732446356" sldId="319"/>
            <ac:spMk id="4" creationId="{C9FC5B46-5021-4CDB-8EA6-2A29DF9A0C42}"/>
          </ac:spMkLst>
        </pc:spChg>
      </pc:sldChg>
    </pc:docChg>
  </pc:docChgLst>
  <pc:docChgLst>
    <pc:chgData name="Thiago Rodrigues de Jesus Carvalho" userId="a5cc13d6-e9bc-482f-8b15-420afac989a3" providerId="ADAL" clId="{34365597-B9E6-4E7A-993C-0F2B00A6ACDF}"/>
    <pc:docChg chg="undo redo custSel addSld modSld sldOrd">
      <pc:chgData name="Thiago Rodrigues de Jesus Carvalho" userId="a5cc13d6-e9bc-482f-8b15-420afac989a3" providerId="ADAL" clId="{34365597-B9E6-4E7A-993C-0F2B00A6ACDF}" dt="2021-06-26T21:20:22.872" v="136" actId="1076"/>
      <pc:docMkLst>
        <pc:docMk/>
      </pc:docMkLst>
      <pc:sldChg chg="modSp mod modAnim">
        <pc:chgData name="Thiago Rodrigues de Jesus Carvalho" userId="a5cc13d6-e9bc-482f-8b15-420afac989a3" providerId="ADAL" clId="{34365597-B9E6-4E7A-993C-0F2B00A6ACDF}" dt="2021-06-07T12:29:12.952" v="64" actId="14100"/>
        <pc:sldMkLst>
          <pc:docMk/>
          <pc:sldMk cId="1439678973" sldId="307"/>
        </pc:sldMkLst>
        <pc:spChg chg="mod">
          <ac:chgData name="Thiago Rodrigues de Jesus Carvalho" userId="a5cc13d6-e9bc-482f-8b15-420afac989a3" providerId="ADAL" clId="{34365597-B9E6-4E7A-993C-0F2B00A6ACDF}" dt="2021-06-07T12:26:57.352" v="47" actId="1076"/>
          <ac:spMkLst>
            <pc:docMk/>
            <pc:sldMk cId="1439678973" sldId="307"/>
            <ac:spMk id="2" creationId="{D1F84EFF-E541-E549-8965-F3A98D5EB59F}"/>
          </ac:spMkLst>
        </pc:spChg>
        <pc:picChg chg="mod">
          <ac:chgData name="Thiago Rodrigues de Jesus Carvalho" userId="a5cc13d6-e9bc-482f-8b15-420afac989a3" providerId="ADAL" clId="{34365597-B9E6-4E7A-993C-0F2B00A6ACDF}" dt="2021-06-07T12:29:12.952" v="64" actId="14100"/>
          <ac:picMkLst>
            <pc:docMk/>
            <pc:sldMk cId="1439678973" sldId="307"/>
            <ac:picMk id="4098" creationId="{FFF4DB7B-09FA-3541-A06C-7BE8EE0185E4}"/>
          </ac:picMkLst>
        </pc:picChg>
        <pc:picChg chg="mod">
          <ac:chgData name="Thiago Rodrigues de Jesus Carvalho" userId="a5cc13d6-e9bc-482f-8b15-420afac989a3" providerId="ADAL" clId="{34365597-B9E6-4E7A-993C-0F2B00A6ACDF}" dt="2021-06-07T12:29:00.942" v="62" actId="14100"/>
          <ac:picMkLst>
            <pc:docMk/>
            <pc:sldMk cId="1439678973" sldId="307"/>
            <ac:picMk id="4100" creationId="{4616727B-3342-9C4A-B945-A732DAF82526}"/>
          </ac:picMkLst>
        </pc:picChg>
        <pc:picChg chg="mod">
          <ac:chgData name="Thiago Rodrigues de Jesus Carvalho" userId="a5cc13d6-e9bc-482f-8b15-420afac989a3" providerId="ADAL" clId="{34365597-B9E6-4E7A-993C-0F2B00A6ACDF}" dt="2021-06-07T12:27:02.674" v="48" actId="1076"/>
          <ac:picMkLst>
            <pc:docMk/>
            <pc:sldMk cId="1439678973" sldId="307"/>
            <ac:picMk id="4102" creationId="{BEFD5BAA-5C4F-584C-874A-DF44AA06A4C5}"/>
          </ac:picMkLst>
        </pc:picChg>
      </pc:sldChg>
      <pc:sldChg chg="modSp mod">
        <pc:chgData name="Thiago Rodrigues de Jesus Carvalho" userId="a5cc13d6-e9bc-482f-8b15-420afac989a3" providerId="ADAL" clId="{34365597-B9E6-4E7A-993C-0F2B00A6ACDF}" dt="2021-06-14T13:34:16.910" v="100" actId="1076"/>
        <pc:sldMkLst>
          <pc:docMk/>
          <pc:sldMk cId="242030022" sldId="312"/>
        </pc:sldMkLst>
        <pc:spChg chg="mod">
          <ac:chgData name="Thiago Rodrigues de Jesus Carvalho" userId="a5cc13d6-e9bc-482f-8b15-420afac989a3" providerId="ADAL" clId="{34365597-B9E6-4E7A-993C-0F2B00A6ACDF}" dt="2021-06-14T13:34:16.910" v="100" actId="1076"/>
          <ac:spMkLst>
            <pc:docMk/>
            <pc:sldMk cId="242030022" sldId="312"/>
            <ac:spMk id="5" creationId="{739B2BC7-B5E6-4879-9E19-FDC6EE97E085}"/>
          </ac:spMkLst>
        </pc:spChg>
      </pc:sldChg>
      <pc:sldChg chg="modSp mod">
        <pc:chgData name="Thiago Rodrigues de Jesus Carvalho" userId="a5cc13d6-e9bc-482f-8b15-420afac989a3" providerId="ADAL" clId="{34365597-B9E6-4E7A-993C-0F2B00A6ACDF}" dt="2021-06-14T13:34:17.335" v="101" actId="1076"/>
        <pc:sldMkLst>
          <pc:docMk/>
          <pc:sldMk cId="2418182222" sldId="314"/>
        </pc:sldMkLst>
        <pc:picChg chg="mod">
          <ac:chgData name="Thiago Rodrigues de Jesus Carvalho" userId="a5cc13d6-e9bc-482f-8b15-420afac989a3" providerId="ADAL" clId="{34365597-B9E6-4E7A-993C-0F2B00A6ACDF}" dt="2021-06-14T13:34:17.335" v="101" actId="1076"/>
          <ac:picMkLst>
            <pc:docMk/>
            <pc:sldMk cId="2418182222" sldId="314"/>
            <ac:picMk id="4" creationId="{FC141D23-A677-4315-8871-5246C0EF319D}"/>
          </ac:picMkLst>
        </pc:picChg>
      </pc:sldChg>
      <pc:sldChg chg="addSp delSp modSp new mod ord delAnim modAnim">
        <pc:chgData name="Thiago Rodrigues de Jesus Carvalho" userId="a5cc13d6-e9bc-482f-8b15-420afac989a3" providerId="ADAL" clId="{34365597-B9E6-4E7A-993C-0F2B00A6ACDF}" dt="2021-06-26T21:20:22.872" v="136" actId="1076"/>
        <pc:sldMkLst>
          <pc:docMk/>
          <pc:sldMk cId="1671243644" sldId="316"/>
        </pc:sldMkLst>
        <pc:spChg chg="mod">
          <ac:chgData name="Thiago Rodrigues de Jesus Carvalho" userId="a5cc13d6-e9bc-482f-8b15-420afac989a3" providerId="ADAL" clId="{34365597-B9E6-4E7A-993C-0F2B00A6ACDF}" dt="2021-06-14T12:48:04.475" v="93" actId="1076"/>
          <ac:spMkLst>
            <pc:docMk/>
            <pc:sldMk cId="1671243644" sldId="316"/>
            <ac:spMk id="2" creationId="{2B2DC6E2-CDD4-4CBF-9AB6-24ACAB22BA5E}"/>
          </ac:spMkLst>
        </pc:spChg>
        <pc:spChg chg="mod">
          <ac:chgData name="Thiago Rodrigues de Jesus Carvalho" userId="a5cc13d6-e9bc-482f-8b15-420afac989a3" providerId="ADAL" clId="{34365597-B9E6-4E7A-993C-0F2B00A6ACDF}" dt="2021-06-26T21:20:22.872" v="136" actId="1076"/>
          <ac:spMkLst>
            <pc:docMk/>
            <pc:sldMk cId="1671243644" sldId="316"/>
            <ac:spMk id="2" creationId="{DF40C51D-16E3-4779-BE10-64FA24124C10}"/>
          </ac:spMkLst>
        </pc:spChg>
        <pc:spChg chg="mod">
          <ac:chgData name="Thiago Rodrigues de Jesus Carvalho" userId="a5cc13d6-e9bc-482f-8b15-420afac989a3" providerId="ADAL" clId="{34365597-B9E6-4E7A-993C-0F2B00A6ACDF}" dt="2021-06-14T12:48:00.311" v="86" actId="1076"/>
          <ac:spMkLst>
            <pc:docMk/>
            <pc:sldMk cId="1671243644" sldId="316"/>
            <ac:spMk id="4" creationId="{A452D7D0-58B6-445A-BC46-8CE2F1EC0183}"/>
          </ac:spMkLst>
        </pc:spChg>
        <pc:picChg chg="add mod">
          <ac:chgData name="Thiago Rodrigues de Jesus Carvalho" userId="a5cc13d6-e9bc-482f-8b15-420afac989a3" providerId="ADAL" clId="{34365597-B9E6-4E7A-993C-0F2B00A6ACDF}" dt="2021-06-25T20:28:46.134" v="104"/>
          <ac:picMkLst>
            <pc:docMk/>
            <pc:sldMk cId="1671243644" sldId="316"/>
            <ac:picMk id="4" creationId="{1FBA66A1-FDB9-4808-9E5E-FA7EBAF230EA}"/>
          </ac:picMkLst>
        </pc:picChg>
        <pc:picChg chg="add del mod">
          <ac:chgData name="Thiago Rodrigues de Jesus Carvalho" userId="a5cc13d6-e9bc-482f-8b15-420afac989a3" providerId="ADAL" clId="{34365597-B9E6-4E7A-993C-0F2B00A6ACDF}" dt="2021-06-25T20:35:53.162" v="113" actId="478"/>
          <ac:picMkLst>
            <pc:docMk/>
            <pc:sldMk cId="1671243644" sldId="316"/>
            <ac:picMk id="5" creationId="{58E4FC07-E78E-4AB7-98F5-3E643C48D29A}"/>
          </ac:picMkLst>
        </pc:picChg>
        <pc:picChg chg="add mod">
          <ac:chgData name="Thiago Rodrigues de Jesus Carvalho" userId="a5cc13d6-e9bc-482f-8b15-420afac989a3" providerId="ADAL" clId="{34365597-B9E6-4E7A-993C-0F2B00A6ACDF}" dt="2021-06-25T20:36:08.761" v="117" actId="1076"/>
          <ac:picMkLst>
            <pc:docMk/>
            <pc:sldMk cId="1671243644" sldId="316"/>
            <ac:picMk id="9" creationId="{36E0CAF8-894F-4EA3-83F9-A6BFA7688E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a80cf2c364_1_24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a80cf2c364_1_24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58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b0ae22a193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b0ae22a193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ga91abd1cd8_0_74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3" name="Google Shape;3893;ga91abd1cd8_0_74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ga91abd1cd8_0_74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ga91abd1cd8_0_74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gb167c572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7" name="Google Shape;3817;gb167c572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b0ae22a193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b0ae22a193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b0ae22a193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b0ae22a193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86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ga91abd1cd8_0_147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2" name="Google Shape;3832;ga91abd1cd8_0_147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13601" y="4823203"/>
            <a:ext cx="7078240" cy="2034743"/>
          </a:xfrm>
          <a:custGeom>
            <a:avLst/>
            <a:gdLst/>
            <a:ahLst/>
            <a:cxnLst/>
            <a:rect l="l" t="t" r="r" b="b"/>
            <a:pathLst>
              <a:path w="302834" h="87054" extrusionOk="0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0" name="Google Shape;10;p2"/>
          <p:cNvSpPr/>
          <p:nvPr/>
        </p:nvSpPr>
        <p:spPr>
          <a:xfrm>
            <a:off x="-12963" y="1"/>
            <a:ext cx="6604538" cy="2387983"/>
          </a:xfrm>
          <a:custGeom>
            <a:avLst/>
            <a:gdLst/>
            <a:ahLst/>
            <a:cxnLst/>
            <a:rect l="l" t="t" r="r" b="b"/>
            <a:pathLst>
              <a:path w="356360" h="128848" extrusionOk="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074103" y="1351130"/>
            <a:ext cx="5082400" cy="2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674103" y="4455030"/>
            <a:ext cx="3882400" cy="10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95731" y="-80133"/>
            <a:ext cx="967833" cy="945733"/>
            <a:chOff x="703175" y="3286325"/>
            <a:chExt cx="725875" cy="709300"/>
          </a:xfrm>
        </p:grpSpPr>
        <p:sp>
          <p:nvSpPr>
            <p:cNvPr id="14" name="Google Shape;14;p2"/>
            <p:cNvSpPr/>
            <p:nvPr/>
          </p:nvSpPr>
          <p:spPr>
            <a:xfrm>
              <a:off x="1048975" y="3589325"/>
              <a:ext cx="51950" cy="52525"/>
            </a:xfrm>
            <a:custGeom>
              <a:avLst/>
              <a:gdLst/>
              <a:ahLst/>
              <a:cxnLst/>
              <a:rect l="l" t="t" r="r" b="b"/>
              <a:pathLst>
                <a:path w="2078" h="2101" extrusionOk="0">
                  <a:moveTo>
                    <a:pt x="1051" y="0"/>
                  </a:moveTo>
                  <a:cubicBezTo>
                    <a:pt x="959" y="0"/>
                    <a:pt x="868" y="23"/>
                    <a:pt x="777" y="46"/>
                  </a:cubicBezTo>
                  <a:lnTo>
                    <a:pt x="754" y="46"/>
                  </a:lnTo>
                  <a:cubicBezTo>
                    <a:pt x="686" y="69"/>
                    <a:pt x="617" y="115"/>
                    <a:pt x="549" y="137"/>
                  </a:cubicBezTo>
                  <a:cubicBezTo>
                    <a:pt x="549" y="137"/>
                    <a:pt x="526" y="160"/>
                    <a:pt x="503" y="160"/>
                  </a:cubicBezTo>
                  <a:cubicBezTo>
                    <a:pt x="457" y="206"/>
                    <a:pt x="389" y="251"/>
                    <a:pt x="343" y="297"/>
                  </a:cubicBezTo>
                  <a:cubicBezTo>
                    <a:pt x="343" y="297"/>
                    <a:pt x="320" y="297"/>
                    <a:pt x="320" y="320"/>
                  </a:cubicBezTo>
                  <a:cubicBezTo>
                    <a:pt x="275" y="366"/>
                    <a:pt x="206" y="434"/>
                    <a:pt x="161" y="503"/>
                  </a:cubicBezTo>
                  <a:cubicBezTo>
                    <a:pt x="161" y="525"/>
                    <a:pt x="161" y="525"/>
                    <a:pt x="138" y="548"/>
                  </a:cubicBezTo>
                  <a:cubicBezTo>
                    <a:pt x="115" y="617"/>
                    <a:pt x="69" y="708"/>
                    <a:pt x="46" y="776"/>
                  </a:cubicBezTo>
                  <a:cubicBezTo>
                    <a:pt x="46" y="799"/>
                    <a:pt x="46" y="822"/>
                    <a:pt x="24" y="822"/>
                  </a:cubicBezTo>
                  <a:cubicBezTo>
                    <a:pt x="24" y="913"/>
                    <a:pt x="1" y="1005"/>
                    <a:pt x="1" y="1073"/>
                  </a:cubicBezTo>
                  <a:cubicBezTo>
                    <a:pt x="1" y="1164"/>
                    <a:pt x="24" y="1279"/>
                    <a:pt x="24" y="1324"/>
                  </a:cubicBezTo>
                  <a:cubicBezTo>
                    <a:pt x="24" y="1347"/>
                    <a:pt x="46" y="1370"/>
                    <a:pt x="46" y="1370"/>
                  </a:cubicBezTo>
                  <a:cubicBezTo>
                    <a:pt x="69" y="1461"/>
                    <a:pt x="92" y="1530"/>
                    <a:pt x="138" y="1598"/>
                  </a:cubicBezTo>
                  <a:cubicBezTo>
                    <a:pt x="138" y="1621"/>
                    <a:pt x="138" y="1621"/>
                    <a:pt x="161" y="1621"/>
                  </a:cubicBezTo>
                  <a:cubicBezTo>
                    <a:pt x="183" y="1689"/>
                    <a:pt x="229" y="1735"/>
                    <a:pt x="275" y="1781"/>
                  </a:cubicBezTo>
                  <a:cubicBezTo>
                    <a:pt x="275" y="1804"/>
                    <a:pt x="275" y="1804"/>
                    <a:pt x="275" y="1804"/>
                  </a:cubicBezTo>
                  <a:cubicBezTo>
                    <a:pt x="343" y="1872"/>
                    <a:pt x="412" y="1918"/>
                    <a:pt x="480" y="1963"/>
                  </a:cubicBezTo>
                  <a:cubicBezTo>
                    <a:pt x="480" y="1963"/>
                    <a:pt x="503" y="1963"/>
                    <a:pt x="526" y="1986"/>
                  </a:cubicBezTo>
                  <a:cubicBezTo>
                    <a:pt x="571" y="2009"/>
                    <a:pt x="640" y="2032"/>
                    <a:pt x="708" y="2055"/>
                  </a:cubicBezTo>
                  <a:cubicBezTo>
                    <a:pt x="731" y="2055"/>
                    <a:pt x="731" y="2078"/>
                    <a:pt x="754" y="2078"/>
                  </a:cubicBezTo>
                  <a:cubicBezTo>
                    <a:pt x="822" y="2100"/>
                    <a:pt x="914" y="2100"/>
                    <a:pt x="982" y="2100"/>
                  </a:cubicBezTo>
                  <a:lnTo>
                    <a:pt x="1051" y="2100"/>
                  </a:lnTo>
                  <a:cubicBezTo>
                    <a:pt x="1142" y="2100"/>
                    <a:pt x="1256" y="2100"/>
                    <a:pt x="1347" y="2055"/>
                  </a:cubicBezTo>
                  <a:cubicBezTo>
                    <a:pt x="1416" y="2032"/>
                    <a:pt x="1484" y="1986"/>
                    <a:pt x="1553" y="1963"/>
                  </a:cubicBezTo>
                  <a:cubicBezTo>
                    <a:pt x="1621" y="1918"/>
                    <a:pt x="1713" y="1849"/>
                    <a:pt x="1758" y="1804"/>
                  </a:cubicBezTo>
                  <a:cubicBezTo>
                    <a:pt x="1758" y="1804"/>
                    <a:pt x="1781" y="1781"/>
                    <a:pt x="1781" y="1781"/>
                  </a:cubicBezTo>
                  <a:cubicBezTo>
                    <a:pt x="1850" y="1712"/>
                    <a:pt x="1895" y="1667"/>
                    <a:pt x="1941" y="1575"/>
                  </a:cubicBezTo>
                  <a:cubicBezTo>
                    <a:pt x="1941" y="1575"/>
                    <a:pt x="1941" y="1575"/>
                    <a:pt x="1941" y="1553"/>
                  </a:cubicBezTo>
                  <a:cubicBezTo>
                    <a:pt x="1964" y="1507"/>
                    <a:pt x="2009" y="1438"/>
                    <a:pt x="2032" y="1370"/>
                  </a:cubicBezTo>
                  <a:cubicBezTo>
                    <a:pt x="2055" y="1279"/>
                    <a:pt x="2055" y="1187"/>
                    <a:pt x="2078" y="1119"/>
                  </a:cubicBezTo>
                  <a:cubicBezTo>
                    <a:pt x="2078" y="1028"/>
                    <a:pt x="2055" y="936"/>
                    <a:pt x="2032" y="868"/>
                  </a:cubicBezTo>
                  <a:cubicBezTo>
                    <a:pt x="2032" y="845"/>
                    <a:pt x="2032" y="822"/>
                    <a:pt x="2032" y="822"/>
                  </a:cubicBezTo>
                  <a:cubicBezTo>
                    <a:pt x="2009" y="754"/>
                    <a:pt x="1964" y="662"/>
                    <a:pt x="1941" y="594"/>
                  </a:cubicBezTo>
                  <a:cubicBezTo>
                    <a:pt x="1918" y="594"/>
                    <a:pt x="1918" y="594"/>
                    <a:pt x="1918" y="571"/>
                  </a:cubicBezTo>
                  <a:cubicBezTo>
                    <a:pt x="1918" y="571"/>
                    <a:pt x="1895" y="548"/>
                    <a:pt x="1895" y="548"/>
                  </a:cubicBezTo>
                  <a:cubicBezTo>
                    <a:pt x="1872" y="503"/>
                    <a:pt x="1872" y="457"/>
                    <a:pt x="1850" y="411"/>
                  </a:cubicBezTo>
                  <a:cubicBezTo>
                    <a:pt x="1781" y="297"/>
                    <a:pt x="1690" y="206"/>
                    <a:pt x="1576" y="137"/>
                  </a:cubicBezTo>
                  <a:cubicBezTo>
                    <a:pt x="1416" y="46"/>
                    <a:pt x="1233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06175" y="3486050"/>
              <a:ext cx="46825" cy="49075"/>
            </a:xfrm>
            <a:custGeom>
              <a:avLst/>
              <a:gdLst/>
              <a:ahLst/>
              <a:cxnLst/>
              <a:rect l="l" t="t" r="r" b="b"/>
              <a:pathLst>
                <a:path w="1873" h="1963" extrusionOk="0">
                  <a:moveTo>
                    <a:pt x="845" y="0"/>
                  </a:moveTo>
                  <a:cubicBezTo>
                    <a:pt x="777" y="0"/>
                    <a:pt x="708" y="23"/>
                    <a:pt x="617" y="46"/>
                  </a:cubicBezTo>
                  <a:cubicBezTo>
                    <a:pt x="549" y="46"/>
                    <a:pt x="457" y="91"/>
                    <a:pt x="389" y="137"/>
                  </a:cubicBezTo>
                  <a:cubicBezTo>
                    <a:pt x="298" y="183"/>
                    <a:pt x="229" y="251"/>
                    <a:pt x="183" y="320"/>
                  </a:cubicBezTo>
                  <a:cubicBezTo>
                    <a:pt x="115" y="411"/>
                    <a:pt x="69" y="479"/>
                    <a:pt x="47" y="593"/>
                  </a:cubicBezTo>
                  <a:cubicBezTo>
                    <a:pt x="1" y="685"/>
                    <a:pt x="1" y="799"/>
                    <a:pt x="24" y="890"/>
                  </a:cubicBezTo>
                  <a:cubicBezTo>
                    <a:pt x="24" y="982"/>
                    <a:pt x="47" y="1050"/>
                    <a:pt x="92" y="1118"/>
                  </a:cubicBezTo>
                  <a:cubicBezTo>
                    <a:pt x="92" y="1118"/>
                    <a:pt x="92" y="1118"/>
                    <a:pt x="92" y="1141"/>
                  </a:cubicBezTo>
                  <a:cubicBezTo>
                    <a:pt x="69" y="1278"/>
                    <a:pt x="115" y="1461"/>
                    <a:pt x="206" y="1575"/>
                  </a:cubicBezTo>
                  <a:cubicBezTo>
                    <a:pt x="229" y="1598"/>
                    <a:pt x="298" y="1712"/>
                    <a:pt x="320" y="1735"/>
                  </a:cubicBezTo>
                  <a:cubicBezTo>
                    <a:pt x="412" y="1826"/>
                    <a:pt x="549" y="1917"/>
                    <a:pt x="663" y="1940"/>
                  </a:cubicBezTo>
                  <a:lnTo>
                    <a:pt x="777" y="1940"/>
                  </a:lnTo>
                  <a:cubicBezTo>
                    <a:pt x="800" y="1963"/>
                    <a:pt x="845" y="1963"/>
                    <a:pt x="891" y="1963"/>
                  </a:cubicBezTo>
                  <a:lnTo>
                    <a:pt x="914" y="1963"/>
                  </a:lnTo>
                  <a:cubicBezTo>
                    <a:pt x="982" y="1963"/>
                    <a:pt x="1051" y="1940"/>
                    <a:pt x="1119" y="1940"/>
                  </a:cubicBezTo>
                  <a:cubicBezTo>
                    <a:pt x="1142" y="1940"/>
                    <a:pt x="1142" y="1940"/>
                    <a:pt x="1165" y="1917"/>
                  </a:cubicBezTo>
                  <a:cubicBezTo>
                    <a:pt x="1233" y="1895"/>
                    <a:pt x="1302" y="1872"/>
                    <a:pt x="1370" y="1849"/>
                  </a:cubicBezTo>
                  <a:cubicBezTo>
                    <a:pt x="1370" y="1826"/>
                    <a:pt x="1370" y="1826"/>
                    <a:pt x="1393" y="1826"/>
                  </a:cubicBezTo>
                  <a:cubicBezTo>
                    <a:pt x="1439" y="1780"/>
                    <a:pt x="1507" y="1735"/>
                    <a:pt x="1553" y="1689"/>
                  </a:cubicBezTo>
                  <a:cubicBezTo>
                    <a:pt x="1621" y="1643"/>
                    <a:pt x="1690" y="1529"/>
                    <a:pt x="1713" y="1506"/>
                  </a:cubicBezTo>
                  <a:cubicBezTo>
                    <a:pt x="1736" y="1484"/>
                    <a:pt x="1736" y="1461"/>
                    <a:pt x="1758" y="1438"/>
                  </a:cubicBezTo>
                  <a:cubicBezTo>
                    <a:pt x="1781" y="1392"/>
                    <a:pt x="1827" y="1278"/>
                    <a:pt x="1850" y="1210"/>
                  </a:cubicBezTo>
                  <a:cubicBezTo>
                    <a:pt x="1850" y="1141"/>
                    <a:pt x="1873" y="1027"/>
                    <a:pt x="1873" y="959"/>
                  </a:cubicBezTo>
                  <a:cubicBezTo>
                    <a:pt x="1873" y="890"/>
                    <a:pt x="1850" y="776"/>
                    <a:pt x="1827" y="708"/>
                  </a:cubicBezTo>
                  <a:cubicBezTo>
                    <a:pt x="1804" y="639"/>
                    <a:pt x="1781" y="525"/>
                    <a:pt x="1736" y="479"/>
                  </a:cubicBezTo>
                  <a:cubicBezTo>
                    <a:pt x="1690" y="434"/>
                    <a:pt x="1644" y="342"/>
                    <a:pt x="1576" y="274"/>
                  </a:cubicBezTo>
                  <a:cubicBezTo>
                    <a:pt x="1507" y="228"/>
                    <a:pt x="1439" y="183"/>
                    <a:pt x="1370" y="137"/>
                  </a:cubicBezTo>
                  <a:cubicBezTo>
                    <a:pt x="1211" y="46"/>
                    <a:pt x="1074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25725" y="3567650"/>
              <a:ext cx="49675" cy="47375"/>
            </a:xfrm>
            <a:custGeom>
              <a:avLst/>
              <a:gdLst/>
              <a:ahLst/>
              <a:cxnLst/>
              <a:rect l="l" t="t" r="r" b="b"/>
              <a:pathLst>
                <a:path w="1987" h="1895" extrusionOk="0">
                  <a:moveTo>
                    <a:pt x="799" y="0"/>
                  </a:moveTo>
                  <a:cubicBezTo>
                    <a:pt x="731" y="0"/>
                    <a:pt x="662" y="23"/>
                    <a:pt x="617" y="23"/>
                  </a:cubicBezTo>
                  <a:cubicBezTo>
                    <a:pt x="480" y="69"/>
                    <a:pt x="366" y="137"/>
                    <a:pt x="274" y="228"/>
                  </a:cubicBezTo>
                  <a:cubicBezTo>
                    <a:pt x="229" y="274"/>
                    <a:pt x="183" y="342"/>
                    <a:pt x="137" y="388"/>
                  </a:cubicBezTo>
                  <a:cubicBezTo>
                    <a:pt x="137" y="411"/>
                    <a:pt x="137" y="411"/>
                    <a:pt x="137" y="411"/>
                  </a:cubicBezTo>
                  <a:lnTo>
                    <a:pt x="115" y="411"/>
                  </a:lnTo>
                  <a:cubicBezTo>
                    <a:pt x="92" y="479"/>
                    <a:pt x="69" y="548"/>
                    <a:pt x="46" y="616"/>
                  </a:cubicBezTo>
                  <a:cubicBezTo>
                    <a:pt x="23" y="662"/>
                    <a:pt x="23" y="708"/>
                    <a:pt x="23" y="776"/>
                  </a:cubicBezTo>
                  <a:cubicBezTo>
                    <a:pt x="0" y="822"/>
                    <a:pt x="0" y="867"/>
                    <a:pt x="0" y="936"/>
                  </a:cubicBezTo>
                  <a:cubicBezTo>
                    <a:pt x="0" y="1004"/>
                    <a:pt x="23" y="1073"/>
                    <a:pt x="23" y="1141"/>
                  </a:cubicBezTo>
                  <a:cubicBezTo>
                    <a:pt x="23" y="1164"/>
                    <a:pt x="23" y="1164"/>
                    <a:pt x="23" y="1164"/>
                  </a:cubicBezTo>
                  <a:cubicBezTo>
                    <a:pt x="46" y="1164"/>
                    <a:pt x="46" y="1187"/>
                    <a:pt x="46" y="1187"/>
                  </a:cubicBezTo>
                  <a:cubicBezTo>
                    <a:pt x="69" y="1255"/>
                    <a:pt x="92" y="1324"/>
                    <a:pt x="115" y="1392"/>
                  </a:cubicBezTo>
                  <a:cubicBezTo>
                    <a:pt x="137" y="1392"/>
                    <a:pt x="137" y="1392"/>
                    <a:pt x="137" y="1415"/>
                  </a:cubicBezTo>
                  <a:cubicBezTo>
                    <a:pt x="137" y="1415"/>
                    <a:pt x="137" y="1415"/>
                    <a:pt x="160" y="1438"/>
                  </a:cubicBezTo>
                  <a:cubicBezTo>
                    <a:pt x="160" y="1461"/>
                    <a:pt x="206" y="1484"/>
                    <a:pt x="206" y="1529"/>
                  </a:cubicBezTo>
                  <a:cubicBezTo>
                    <a:pt x="229" y="1552"/>
                    <a:pt x="252" y="1575"/>
                    <a:pt x="274" y="1598"/>
                  </a:cubicBezTo>
                  <a:cubicBezTo>
                    <a:pt x="297" y="1621"/>
                    <a:pt x="297" y="1621"/>
                    <a:pt x="320" y="1643"/>
                  </a:cubicBezTo>
                  <a:cubicBezTo>
                    <a:pt x="366" y="1666"/>
                    <a:pt x="411" y="1712"/>
                    <a:pt x="480" y="1758"/>
                  </a:cubicBezTo>
                  <a:cubicBezTo>
                    <a:pt x="525" y="1780"/>
                    <a:pt x="571" y="1803"/>
                    <a:pt x="594" y="1826"/>
                  </a:cubicBezTo>
                  <a:cubicBezTo>
                    <a:pt x="640" y="1826"/>
                    <a:pt x="685" y="1849"/>
                    <a:pt x="731" y="1872"/>
                  </a:cubicBezTo>
                  <a:cubicBezTo>
                    <a:pt x="799" y="1872"/>
                    <a:pt x="891" y="1895"/>
                    <a:pt x="936" y="1895"/>
                  </a:cubicBezTo>
                  <a:lnTo>
                    <a:pt x="982" y="1895"/>
                  </a:lnTo>
                  <a:cubicBezTo>
                    <a:pt x="1073" y="1895"/>
                    <a:pt x="1142" y="1895"/>
                    <a:pt x="1233" y="1872"/>
                  </a:cubicBezTo>
                  <a:cubicBezTo>
                    <a:pt x="1233" y="1872"/>
                    <a:pt x="1256" y="1872"/>
                    <a:pt x="1256" y="1849"/>
                  </a:cubicBezTo>
                  <a:cubicBezTo>
                    <a:pt x="1324" y="1826"/>
                    <a:pt x="1393" y="1803"/>
                    <a:pt x="1461" y="1780"/>
                  </a:cubicBezTo>
                  <a:cubicBezTo>
                    <a:pt x="1461" y="1780"/>
                    <a:pt x="1461" y="1780"/>
                    <a:pt x="1461" y="1758"/>
                  </a:cubicBezTo>
                  <a:lnTo>
                    <a:pt x="1507" y="1758"/>
                  </a:lnTo>
                  <a:cubicBezTo>
                    <a:pt x="1553" y="1712"/>
                    <a:pt x="1621" y="1666"/>
                    <a:pt x="1690" y="1598"/>
                  </a:cubicBezTo>
                  <a:cubicBezTo>
                    <a:pt x="1690" y="1598"/>
                    <a:pt x="1690" y="1598"/>
                    <a:pt x="1712" y="1575"/>
                  </a:cubicBezTo>
                  <a:cubicBezTo>
                    <a:pt x="1735" y="1529"/>
                    <a:pt x="1781" y="1484"/>
                    <a:pt x="1827" y="1415"/>
                  </a:cubicBezTo>
                  <a:cubicBezTo>
                    <a:pt x="1827" y="1415"/>
                    <a:pt x="1827" y="1415"/>
                    <a:pt x="1849" y="1392"/>
                  </a:cubicBezTo>
                  <a:cubicBezTo>
                    <a:pt x="1849" y="1392"/>
                    <a:pt x="1849" y="1392"/>
                    <a:pt x="1849" y="1370"/>
                  </a:cubicBezTo>
                  <a:cubicBezTo>
                    <a:pt x="1872" y="1324"/>
                    <a:pt x="1918" y="1233"/>
                    <a:pt x="1941" y="1187"/>
                  </a:cubicBezTo>
                  <a:cubicBezTo>
                    <a:pt x="1941" y="1164"/>
                    <a:pt x="1941" y="1164"/>
                    <a:pt x="1941" y="1164"/>
                  </a:cubicBezTo>
                  <a:cubicBezTo>
                    <a:pt x="1941" y="1164"/>
                    <a:pt x="1941" y="1141"/>
                    <a:pt x="1941" y="1141"/>
                  </a:cubicBezTo>
                  <a:cubicBezTo>
                    <a:pt x="1963" y="1118"/>
                    <a:pt x="1963" y="1050"/>
                    <a:pt x="1963" y="1027"/>
                  </a:cubicBezTo>
                  <a:cubicBezTo>
                    <a:pt x="1963" y="1027"/>
                    <a:pt x="1963" y="959"/>
                    <a:pt x="1986" y="936"/>
                  </a:cubicBezTo>
                  <a:cubicBezTo>
                    <a:pt x="1986" y="913"/>
                    <a:pt x="1986" y="913"/>
                    <a:pt x="1986" y="913"/>
                  </a:cubicBezTo>
                  <a:cubicBezTo>
                    <a:pt x="1963" y="845"/>
                    <a:pt x="1963" y="776"/>
                    <a:pt x="1941" y="708"/>
                  </a:cubicBezTo>
                  <a:lnTo>
                    <a:pt x="1872" y="525"/>
                  </a:lnTo>
                  <a:cubicBezTo>
                    <a:pt x="1872" y="525"/>
                    <a:pt x="1872" y="525"/>
                    <a:pt x="1872" y="502"/>
                  </a:cubicBezTo>
                  <a:cubicBezTo>
                    <a:pt x="1849" y="479"/>
                    <a:pt x="1758" y="388"/>
                    <a:pt x="1735" y="365"/>
                  </a:cubicBezTo>
                  <a:cubicBezTo>
                    <a:pt x="1735" y="342"/>
                    <a:pt x="1735" y="342"/>
                    <a:pt x="1735" y="342"/>
                  </a:cubicBezTo>
                  <a:cubicBezTo>
                    <a:pt x="1690" y="320"/>
                    <a:pt x="1644" y="274"/>
                    <a:pt x="1644" y="274"/>
                  </a:cubicBezTo>
                  <a:cubicBezTo>
                    <a:pt x="1621" y="251"/>
                    <a:pt x="1598" y="228"/>
                    <a:pt x="1553" y="205"/>
                  </a:cubicBezTo>
                  <a:lnTo>
                    <a:pt x="1530" y="205"/>
                  </a:lnTo>
                  <a:cubicBezTo>
                    <a:pt x="1507" y="183"/>
                    <a:pt x="1393" y="137"/>
                    <a:pt x="1347" y="114"/>
                  </a:cubicBezTo>
                  <a:lnTo>
                    <a:pt x="1302" y="114"/>
                  </a:lnTo>
                  <a:cubicBezTo>
                    <a:pt x="1279" y="91"/>
                    <a:pt x="1210" y="91"/>
                    <a:pt x="1142" y="91"/>
                  </a:cubicBezTo>
                  <a:cubicBezTo>
                    <a:pt x="1050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46850" y="3693750"/>
              <a:ext cx="43375" cy="51675"/>
            </a:xfrm>
            <a:custGeom>
              <a:avLst/>
              <a:gdLst/>
              <a:ahLst/>
              <a:cxnLst/>
              <a:rect l="l" t="t" r="r" b="b"/>
              <a:pathLst>
                <a:path w="1735" h="2067" extrusionOk="0">
                  <a:moveTo>
                    <a:pt x="936" y="0"/>
                  </a:moveTo>
                  <a:cubicBezTo>
                    <a:pt x="867" y="0"/>
                    <a:pt x="799" y="23"/>
                    <a:pt x="730" y="23"/>
                  </a:cubicBezTo>
                  <a:lnTo>
                    <a:pt x="708" y="23"/>
                  </a:lnTo>
                  <a:lnTo>
                    <a:pt x="525" y="115"/>
                  </a:lnTo>
                  <a:cubicBezTo>
                    <a:pt x="502" y="137"/>
                    <a:pt x="479" y="137"/>
                    <a:pt x="457" y="183"/>
                  </a:cubicBezTo>
                  <a:cubicBezTo>
                    <a:pt x="342" y="252"/>
                    <a:pt x="388" y="206"/>
                    <a:pt x="320" y="320"/>
                  </a:cubicBezTo>
                  <a:cubicBezTo>
                    <a:pt x="297" y="320"/>
                    <a:pt x="251" y="366"/>
                    <a:pt x="251" y="388"/>
                  </a:cubicBezTo>
                  <a:cubicBezTo>
                    <a:pt x="228" y="411"/>
                    <a:pt x="183" y="571"/>
                    <a:pt x="160" y="594"/>
                  </a:cubicBezTo>
                  <a:cubicBezTo>
                    <a:pt x="160" y="617"/>
                    <a:pt x="160" y="662"/>
                    <a:pt x="160" y="685"/>
                  </a:cubicBezTo>
                  <a:cubicBezTo>
                    <a:pt x="137" y="731"/>
                    <a:pt x="137" y="776"/>
                    <a:pt x="137" y="799"/>
                  </a:cubicBezTo>
                  <a:cubicBezTo>
                    <a:pt x="137" y="799"/>
                    <a:pt x="137" y="822"/>
                    <a:pt x="137" y="868"/>
                  </a:cubicBezTo>
                  <a:cubicBezTo>
                    <a:pt x="137" y="891"/>
                    <a:pt x="114" y="913"/>
                    <a:pt x="114" y="913"/>
                  </a:cubicBezTo>
                  <a:cubicBezTo>
                    <a:pt x="46" y="1005"/>
                    <a:pt x="23" y="1096"/>
                    <a:pt x="23" y="1210"/>
                  </a:cubicBezTo>
                  <a:cubicBezTo>
                    <a:pt x="0" y="1301"/>
                    <a:pt x="0" y="1416"/>
                    <a:pt x="46" y="1507"/>
                  </a:cubicBezTo>
                  <a:cubicBezTo>
                    <a:pt x="69" y="1598"/>
                    <a:pt x="114" y="1689"/>
                    <a:pt x="183" y="1758"/>
                  </a:cubicBezTo>
                  <a:cubicBezTo>
                    <a:pt x="228" y="1849"/>
                    <a:pt x="297" y="1918"/>
                    <a:pt x="388" y="1963"/>
                  </a:cubicBezTo>
                  <a:cubicBezTo>
                    <a:pt x="457" y="1986"/>
                    <a:pt x="502" y="2009"/>
                    <a:pt x="571" y="2032"/>
                  </a:cubicBezTo>
                  <a:cubicBezTo>
                    <a:pt x="639" y="2055"/>
                    <a:pt x="708" y="2066"/>
                    <a:pt x="776" y="2066"/>
                  </a:cubicBezTo>
                  <a:cubicBezTo>
                    <a:pt x="845" y="2066"/>
                    <a:pt x="913" y="2055"/>
                    <a:pt x="982" y="2032"/>
                  </a:cubicBezTo>
                  <a:lnTo>
                    <a:pt x="1164" y="1963"/>
                  </a:lnTo>
                  <a:cubicBezTo>
                    <a:pt x="1278" y="1895"/>
                    <a:pt x="1370" y="1804"/>
                    <a:pt x="1415" y="1689"/>
                  </a:cubicBezTo>
                  <a:cubicBezTo>
                    <a:pt x="1461" y="1621"/>
                    <a:pt x="1507" y="1530"/>
                    <a:pt x="1552" y="1461"/>
                  </a:cubicBezTo>
                  <a:cubicBezTo>
                    <a:pt x="1598" y="1301"/>
                    <a:pt x="1666" y="1165"/>
                    <a:pt x="1712" y="1028"/>
                  </a:cubicBezTo>
                  <a:cubicBezTo>
                    <a:pt x="1712" y="1028"/>
                    <a:pt x="1712" y="1005"/>
                    <a:pt x="1712" y="1005"/>
                  </a:cubicBezTo>
                  <a:cubicBezTo>
                    <a:pt x="1712" y="982"/>
                    <a:pt x="1735" y="822"/>
                    <a:pt x="1735" y="799"/>
                  </a:cubicBezTo>
                  <a:cubicBezTo>
                    <a:pt x="1735" y="776"/>
                    <a:pt x="1712" y="617"/>
                    <a:pt x="1712" y="594"/>
                  </a:cubicBezTo>
                  <a:cubicBezTo>
                    <a:pt x="1712" y="571"/>
                    <a:pt x="1643" y="434"/>
                    <a:pt x="1643" y="411"/>
                  </a:cubicBezTo>
                  <a:lnTo>
                    <a:pt x="1621" y="411"/>
                  </a:lnTo>
                  <a:cubicBezTo>
                    <a:pt x="1598" y="343"/>
                    <a:pt x="1552" y="297"/>
                    <a:pt x="1507" y="252"/>
                  </a:cubicBezTo>
                  <a:cubicBezTo>
                    <a:pt x="1507" y="252"/>
                    <a:pt x="1507" y="229"/>
                    <a:pt x="1507" y="229"/>
                  </a:cubicBezTo>
                  <a:cubicBezTo>
                    <a:pt x="1461" y="206"/>
                    <a:pt x="1392" y="160"/>
                    <a:pt x="1347" y="115"/>
                  </a:cubicBezTo>
                  <a:lnTo>
                    <a:pt x="1324" y="115"/>
                  </a:lnTo>
                  <a:cubicBezTo>
                    <a:pt x="1278" y="92"/>
                    <a:pt x="1210" y="69"/>
                    <a:pt x="1141" y="23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70675" y="3739125"/>
              <a:ext cx="41675" cy="49350"/>
            </a:xfrm>
            <a:custGeom>
              <a:avLst/>
              <a:gdLst/>
              <a:ahLst/>
              <a:cxnLst/>
              <a:rect l="l" t="t" r="r" b="b"/>
              <a:pathLst>
                <a:path w="1667" h="1974" extrusionOk="0">
                  <a:moveTo>
                    <a:pt x="845" y="0"/>
                  </a:moveTo>
                  <a:cubicBezTo>
                    <a:pt x="776" y="0"/>
                    <a:pt x="708" y="11"/>
                    <a:pt x="639" y="34"/>
                  </a:cubicBezTo>
                  <a:lnTo>
                    <a:pt x="457" y="103"/>
                  </a:lnTo>
                  <a:cubicBezTo>
                    <a:pt x="343" y="171"/>
                    <a:pt x="251" y="263"/>
                    <a:pt x="183" y="377"/>
                  </a:cubicBezTo>
                  <a:cubicBezTo>
                    <a:pt x="137" y="468"/>
                    <a:pt x="91" y="582"/>
                    <a:pt x="69" y="673"/>
                  </a:cubicBezTo>
                  <a:cubicBezTo>
                    <a:pt x="46" y="696"/>
                    <a:pt x="46" y="719"/>
                    <a:pt x="46" y="742"/>
                  </a:cubicBezTo>
                  <a:cubicBezTo>
                    <a:pt x="23" y="810"/>
                    <a:pt x="23" y="902"/>
                    <a:pt x="23" y="993"/>
                  </a:cubicBezTo>
                  <a:cubicBezTo>
                    <a:pt x="0" y="1039"/>
                    <a:pt x="23" y="1061"/>
                    <a:pt x="23" y="1107"/>
                  </a:cubicBezTo>
                  <a:cubicBezTo>
                    <a:pt x="46" y="1267"/>
                    <a:pt x="46" y="1427"/>
                    <a:pt x="160" y="1564"/>
                  </a:cubicBezTo>
                  <a:cubicBezTo>
                    <a:pt x="251" y="1701"/>
                    <a:pt x="297" y="1769"/>
                    <a:pt x="457" y="1860"/>
                  </a:cubicBezTo>
                  <a:cubicBezTo>
                    <a:pt x="566" y="1938"/>
                    <a:pt x="707" y="1974"/>
                    <a:pt x="851" y="1974"/>
                  </a:cubicBezTo>
                  <a:cubicBezTo>
                    <a:pt x="918" y="1974"/>
                    <a:pt x="985" y="1966"/>
                    <a:pt x="1050" y="1952"/>
                  </a:cubicBezTo>
                  <a:cubicBezTo>
                    <a:pt x="1187" y="1906"/>
                    <a:pt x="1301" y="1837"/>
                    <a:pt x="1415" y="1746"/>
                  </a:cubicBezTo>
                  <a:cubicBezTo>
                    <a:pt x="1507" y="1632"/>
                    <a:pt x="1575" y="1518"/>
                    <a:pt x="1621" y="1381"/>
                  </a:cubicBezTo>
                  <a:cubicBezTo>
                    <a:pt x="1666" y="1221"/>
                    <a:pt x="1644" y="1039"/>
                    <a:pt x="1575" y="879"/>
                  </a:cubicBezTo>
                  <a:cubicBezTo>
                    <a:pt x="1598" y="765"/>
                    <a:pt x="1598" y="673"/>
                    <a:pt x="1575" y="559"/>
                  </a:cubicBezTo>
                  <a:cubicBezTo>
                    <a:pt x="1552" y="468"/>
                    <a:pt x="1507" y="377"/>
                    <a:pt x="1438" y="308"/>
                  </a:cubicBezTo>
                  <a:cubicBezTo>
                    <a:pt x="1392" y="217"/>
                    <a:pt x="1301" y="171"/>
                    <a:pt x="1233" y="103"/>
                  </a:cubicBezTo>
                  <a:cubicBezTo>
                    <a:pt x="1164" y="80"/>
                    <a:pt x="1096" y="57"/>
                    <a:pt x="1050" y="34"/>
                  </a:cubicBezTo>
                  <a:cubicBezTo>
                    <a:pt x="982" y="11"/>
                    <a:pt x="913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57400" y="3674925"/>
              <a:ext cx="44525" cy="41675"/>
            </a:xfrm>
            <a:custGeom>
              <a:avLst/>
              <a:gdLst/>
              <a:ahLst/>
              <a:cxnLst/>
              <a:rect l="l" t="t" r="r" b="b"/>
              <a:pathLst>
                <a:path w="1781" h="1667" extrusionOk="0">
                  <a:moveTo>
                    <a:pt x="799" y="0"/>
                  </a:moveTo>
                  <a:cubicBezTo>
                    <a:pt x="640" y="0"/>
                    <a:pt x="548" y="23"/>
                    <a:pt x="411" y="114"/>
                  </a:cubicBezTo>
                  <a:cubicBezTo>
                    <a:pt x="297" y="160"/>
                    <a:pt x="183" y="274"/>
                    <a:pt x="115" y="388"/>
                  </a:cubicBezTo>
                  <a:cubicBezTo>
                    <a:pt x="69" y="457"/>
                    <a:pt x="46" y="525"/>
                    <a:pt x="23" y="594"/>
                  </a:cubicBezTo>
                  <a:cubicBezTo>
                    <a:pt x="1" y="776"/>
                    <a:pt x="1" y="822"/>
                    <a:pt x="23" y="1005"/>
                  </a:cubicBezTo>
                  <a:cubicBezTo>
                    <a:pt x="69" y="1096"/>
                    <a:pt x="115" y="1187"/>
                    <a:pt x="160" y="1256"/>
                  </a:cubicBezTo>
                  <a:cubicBezTo>
                    <a:pt x="229" y="1347"/>
                    <a:pt x="297" y="1415"/>
                    <a:pt x="389" y="1461"/>
                  </a:cubicBezTo>
                  <a:cubicBezTo>
                    <a:pt x="434" y="1484"/>
                    <a:pt x="480" y="1507"/>
                    <a:pt x="526" y="1529"/>
                  </a:cubicBezTo>
                  <a:cubicBezTo>
                    <a:pt x="548" y="1529"/>
                    <a:pt x="548" y="1552"/>
                    <a:pt x="571" y="1552"/>
                  </a:cubicBezTo>
                  <a:cubicBezTo>
                    <a:pt x="594" y="1575"/>
                    <a:pt x="754" y="1621"/>
                    <a:pt x="754" y="1644"/>
                  </a:cubicBezTo>
                  <a:lnTo>
                    <a:pt x="777" y="1644"/>
                  </a:lnTo>
                  <a:cubicBezTo>
                    <a:pt x="777" y="1644"/>
                    <a:pt x="959" y="1666"/>
                    <a:pt x="982" y="1666"/>
                  </a:cubicBezTo>
                  <a:cubicBezTo>
                    <a:pt x="982" y="1666"/>
                    <a:pt x="1187" y="1644"/>
                    <a:pt x="1187" y="1644"/>
                  </a:cubicBezTo>
                  <a:cubicBezTo>
                    <a:pt x="1210" y="1621"/>
                    <a:pt x="1256" y="1621"/>
                    <a:pt x="1279" y="1598"/>
                  </a:cubicBezTo>
                  <a:cubicBezTo>
                    <a:pt x="1302" y="1575"/>
                    <a:pt x="1347" y="1575"/>
                    <a:pt x="1370" y="1552"/>
                  </a:cubicBezTo>
                  <a:cubicBezTo>
                    <a:pt x="1393" y="1552"/>
                    <a:pt x="1530" y="1438"/>
                    <a:pt x="1530" y="1438"/>
                  </a:cubicBezTo>
                  <a:cubicBezTo>
                    <a:pt x="1530" y="1438"/>
                    <a:pt x="1553" y="1415"/>
                    <a:pt x="1553" y="1415"/>
                  </a:cubicBezTo>
                  <a:cubicBezTo>
                    <a:pt x="1553" y="1415"/>
                    <a:pt x="1598" y="1370"/>
                    <a:pt x="1598" y="1347"/>
                  </a:cubicBezTo>
                  <a:cubicBezTo>
                    <a:pt x="1621" y="1324"/>
                    <a:pt x="1644" y="1278"/>
                    <a:pt x="1667" y="1256"/>
                  </a:cubicBezTo>
                  <a:cubicBezTo>
                    <a:pt x="1667" y="1233"/>
                    <a:pt x="1758" y="1073"/>
                    <a:pt x="1758" y="1073"/>
                  </a:cubicBezTo>
                  <a:cubicBezTo>
                    <a:pt x="1758" y="1073"/>
                    <a:pt x="1758" y="1050"/>
                    <a:pt x="1758" y="1050"/>
                  </a:cubicBezTo>
                  <a:cubicBezTo>
                    <a:pt x="1758" y="1027"/>
                    <a:pt x="1758" y="982"/>
                    <a:pt x="1758" y="959"/>
                  </a:cubicBezTo>
                  <a:cubicBezTo>
                    <a:pt x="1781" y="913"/>
                    <a:pt x="1781" y="890"/>
                    <a:pt x="1781" y="845"/>
                  </a:cubicBezTo>
                  <a:cubicBezTo>
                    <a:pt x="1781" y="845"/>
                    <a:pt x="1758" y="639"/>
                    <a:pt x="1758" y="639"/>
                  </a:cubicBezTo>
                  <a:cubicBezTo>
                    <a:pt x="1758" y="639"/>
                    <a:pt x="1690" y="457"/>
                    <a:pt x="1667" y="457"/>
                  </a:cubicBezTo>
                  <a:cubicBezTo>
                    <a:pt x="1667" y="457"/>
                    <a:pt x="1553" y="297"/>
                    <a:pt x="1553" y="297"/>
                  </a:cubicBezTo>
                  <a:cubicBezTo>
                    <a:pt x="1553" y="297"/>
                    <a:pt x="1393" y="183"/>
                    <a:pt x="1393" y="183"/>
                  </a:cubicBezTo>
                  <a:cubicBezTo>
                    <a:pt x="1393" y="183"/>
                    <a:pt x="1210" y="91"/>
                    <a:pt x="1210" y="91"/>
                  </a:cubicBezTo>
                  <a:cubicBezTo>
                    <a:pt x="1187" y="91"/>
                    <a:pt x="1165" y="69"/>
                    <a:pt x="1142" y="69"/>
                  </a:cubicBezTo>
                  <a:cubicBezTo>
                    <a:pt x="1119" y="69"/>
                    <a:pt x="1073" y="46"/>
                    <a:pt x="1051" y="23"/>
                  </a:cubicBezTo>
                  <a:cubicBezTo>
                    <a:pt x="959" y="0"/>
                    <a:pt x="891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73950" y="3534550"/>
              <a:ext cx="41675" cy="46525"/>
            </a:xfrm>
            <a:custGeom>
              <a:avLst/>
              <a:gdLst/>
              <a:ahLst/>
              <a:cxnLst/>
              <a:rect l="l" t="t" r="r" b="b"/>
              <a:pathLst>
                <a:path w="1667" h="1861" extrusionOk="0">
                  <a:moveTo>
                    <a:pt x="891" y="0"/>
                  </a:moveTo>
                  <a:cubicBezTo>
                    <a:pt x="822" y="23"/>
                    <a:pt x="754" y="23"/>
                    <a:pt x="685" y="46"/>
                  </a:cubicBezTo>
                  <a:cubicBezTo>
                    <a:pt x="571" y="69"/>
                    <a:pt x="457" y="137"/>
                    <a:pt x="366" y="228"/>
                  </a:cubicBezTo>
                  <a:cubicBezTo>
                    <a:pt x="343" y="251"/>
                    <a:pt x="320" y="251"/>
                    <a:pt x="297" y="274"/>
                  </a:cubicBezTo>
                  <a:cubicBezTo>
                    <a:pt x="297" y="274"/>
                    <a:pt x="297" y="297"/>
                    <a:pt x="297" y="297"/>
                  </a:cubicBezTo>
                  <a:cubicBezTo>
                    <a:pt x="206" y="343"/>
                    <a:pt x="137" y="411"/>
                    <a:pt x="92" y="502"/>
                  </a:cubicBezTo>
                  <a:cubicBezTo>
                    <a:pt x="69" y="571"/>
                    <a:pt x="46" y="639"/>
                    <a:pt x="23" y="685"/>
                  </a:cubicBezTo>
                  <a:cubicBezTo>
                    <a:pt x="1" y="776"/>
                    <a:pt x="1" y="845"/>
                    <a:pt x="1" y="936"/>
                  </a:cubicBezTo>
                  <a:cubicBezTo>
                    <a:pt x="1" y="959"/>
                    <a:pt x="1" y="959"/>
                    <a:pt x="1" y="982"/>
                  </a:cubicBezTo>
                  <a:cubicBezTo>
                    <a:pt x="1" y="1164"/>
                    <a:pt x="23" y="1233"/>
                    <a:pt x="115" y="1415"/>
                  </a:cubicBezTo>
                  <a:cubicBezTo>
                    <a:pt x="115" y="1415"/>
                    <a:pt x="115" y="1438"/>
                    <a:pt x="115" y="1438"/>
                  </a:cubicBezTo>
                  <a:cubicBezTo>
                    <a:pt x="160" y="1484"/>
                    <a:pt x="206" y="1552"/>
                    <a:pt x="252" y="1621"/>
                  </a:cubicBezTo>
                  <a:cubicBezTo>
                    <a:pt x="366" y="1712"/>
                    <a:pt x="480" y="1781"/>
                    <a:pt x="640" y="1826"/>
                  </a:cubicBezTo>
                  <a:cubicBezTo>
                    <a:pt x="708" y="1849"/>
                    <a:pt x="788" y="1860"/>
                    <a:pt x="868" y="1860"/>
                  </a:cubicBezTo>
                  <a:cubicBezTo>
                    <a:pt x="948" y="1860"/>
                    <a:pt x="1028" y="1849"/>
                    <a:pt x="1096" y="1826"/>
                  </a:cubicBezTo>
                  <a:lnTo>
                    <a:pt x="1279" y="1758"/>
                  </a:lnTo>
                  <a:cubicBezTo>
                    <a:pt x="1370" y="1712"/>
                    <a:pt x="1438" y="1644"/>
                    <a:pt x="1484" y="1552"/>
                  </a:cubicBezTo>
                  <a:cubicBezTo>
                    <a:pt x="1530" y="1507"/>
                    <a:pt x="1553" y="1461"/>
                    <a:pt x="1575" y="1393"/>
                  </a:cubicBezTo>
                  <a:cubicBezTo>
                    <a:pt x="1621" y="1301"/>
                    <a:pt x="1644" y="1210"/>
                    <a:pt x="1644" y="1096"/>
                  </a:cubicBezTo>
                  <a:cubicBezTo>
                    <a:pt x="1644" y="1050"/>
                    <a:pt x="1644" y="1004"/>
                    <a:pt x="1644" y="959"/>
                  </a:cubicBezTo>
                  <a:cubicBezTo>
                    <a:pt x="1644" y="890"/>
                    <a:pt x="1667" y="845"/>
                    <a:pt x="1667" y="776"/>
                  </a:cubicBezTo>
                  <a:cubicBezTo>
                    <a:pt x="1667" y="662"/>
                    <a:pt x="1644" y="571"/>
                    <a:pt x="1598" y="480"/>
                  </a:cubicBezTo>
                  <a:cubicBezTo>
                    <a:pt x="1553" y="388"/>
                    <a:pt x="1507" y="297"/>
                    <a:pt x="1438" y="228"/>
                  </a:cubicBezTo>
                  <a:cubicBezTo>
                    <a:pt x="1393" y="183"/>
                    <a:pt x="1324" y="160"/>
                    <a:pt x="1279" y="114"/>
                  </a:cubicBezTo>
                  <a:cubicBezTo>
                    <a:pt x="1165" y="46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07175" y="3440400"/>
              <a:ext cx="41700" cy="48175"/>
            </a:xfrm>
            <a:custGeom>
              <a:avLst/>
              <a:gdLst/>
              <a:ahLst/>
              <a:cxnLst/>
              <a:rect l="l" t="t" r="r" b="b"/>
              <a:pathLst>
                <a:path w="1668" h="1927" extrusionOk="0">
                  <a:moveTo>
                    <a:pt x="891" y="0"/>
                  </a:moveTo>
                  <a:cubicBezTo>
                    <a:pt x="823" y="0"/>
                    <a:pt x="754" y="0"/>
                    <a:pt x="686" y="23"/>
                  </a:cubicBezTo>
                  <a:cubicBezTo>
                    <a:pt x="572" y="46"/>
                    <a:pt x="457" y="114"/>
                    <a:pt x="343" y="205"/>
                  </a:cubicBezTo>
                  <a:cubicBezTo>
                    <a:pt x="298" y="274"/>
                    <a:pt x="252" y="320"/>
                    <a:pt x="229" y="388"/>
                  </a:cubicBezTo>
                  <a:cubicBezTo>
                    <a:pt x="206" y="388"/>
                    <a:pt x="206" y="411"/>
                    <a:pt x="206" y="411"/>
                  </a:cubicBezTo>
                  <a:cubicBezTo>
                    <a:pt x="206" y="411"/>
                    <a:pt x="206" y="434"/>
                    <a:pt x="184" y="434"/>
                  </a:cubicBezTo>
                  <a:cubicBezTo>
                    <a:pt x="161" y="502"/>
                    <a:pt x="138" y="571"/>
                    <a:pt x="115" y="639"/>
                  </a:cubicBezTo>
                  <a:cubicBezTo>
                    <a:pt x="115" y="639"/>
                    <a:pt x="115" y="639"/>
                    <a:pt x="115" y="662"/>
                  </a:cubicBezTo>
                  <a:cubicBezTo>
                    <a:pt x="92" y="685"/>
                    <a:pt x="69" y="708"/>
                    <a:pt x="69" y="730"/>
                  </a:cubicBezTo>
                  <a:cubicBezTo>
                    <a:pt x="24" y="822"/>
                    <a:pt x="1" y="936"/>
                    <a:pt x="1" y="1027"/>
                  </a:cubicBezTo>
                  <a:cubicBezTo>
                    <a:pt x="1" y="1096"/>
                    <a:pt x="24" y="1164"/>
                    <a:pt x="24" y="1233"/>
                  </a:cubicBezTo>
                  <a:cubicBezTo>
                    <a:pt x="69" y="1370"/>
                    <a:pt x="138" y="1484"/>
                    <a:pt x="229" y="1575"/>
                  </a:cubicBezTo>
                  <a:cubicBezTo>
                    <a:pt x="229" y="1575"/>
                    <a:pt x="252" y="1598"/>
                    <a:pt x="252" y="1598"/>
                  </a:cubicBezTo>
                  <a:cubicBezTo>
                    <a:pt x="275" y="1621"/>
                    <a:pt x="320" y="1666"/>
                    <a:pt x="343" y="1689"/>
                  </a:cubicBezTo>
                  <a:cubicBezTo>
                    <a:pt x="412" y="1780"/>
                    <a:pt x="480" y="1826"/>
                    <a:pt x="572" y="1849"/>
                  </a:cubicBezTo>
                  <a:cubicBezTo>
                    <a:pt x="640" y="1895"/>
                    <a:pt x="709" y="1917"/>
                    <a:pt x="777" y="1917"/>
                  </a:cubicBezTo>
                  <a:cubicBezTo>
                    <a:pt x="804" y="1924"/>
                    <a:pt x="832" y="1927"/>
                    <a:pt x="862" y="1927"/>
                  </a:cubicBezTo>
                  <a:cubicBezTo>
                    <a:pt x="933" y="1927"/>
                    <a:pt x="1009" y="1911"/>
                    <a:pt x="1074" y="1895"/>
                  </a:cubicBezTo>
                  <a:cubicBezTo>
                    <a:pt x="1142" y="1872"/>
                    <a:pt x="1188" y="1849"/>
                    <a:pt x="1256" y="1826"/>
                  </a:cubicBezTo>
                  <a:cubicBezTo>
                    <a:pt x="1302" y="1780"/>
                    <a:pt x="1370" y="1735"/>
                    <a:pt x="1416" y="1689"/>
                  </a:cubicBezTo>
                  <a:cubicBezTo>
                    <a:pt x="1485" y="1621"/>
                    <a:pt x="1530" y="1552"/>
                    <a:pt x="1576" y="1461"/>
                  </a:cubicBezTo>
                  <a:cubicBezTo>
                    <a:pt x="1622" y="1370"/>
                    <a:pt x="1644" y="1278"/>
                    <a:pt x="1644" y="1164"/>
                  </a:cubicBezTo>
                  <a:cubicBezTo>
                    <a:pt x="1644" y="1096"/>
                    <a:pt x="1622" y="1027"/>
                    <a:pt x="1622" y="981"/>
                  </a:cubicBezTo>
                  <a:cubicBezTo>
                    <a:pt x="1644" y="913"/>
                    <a:pt x="1644" y="822"/>
                    <a:pt x="1644" y="753"/>
                  </a:cubicBezTo>
                  <a:cubicBezTo>
                    <a:pt x="1667" y="639"/>
                    <a:pt x="1644" y="548"/>
                    <a:pt x="1576" y="457"/>
                  </a:cubicBezTo>
                  <a:cubicBezTo>
                    <a:pt x="1553" y="365"/>
                    <a:pt x="1507" y="274"/>
                    <a:pt x="1439" y="205"/>
                  </a:cubicBezTo>
                  <a:cubicBezTo>
                    <a:pt x="1370" y="183"/>
                    <a:pt x="1325" y="137"/>
                    <a:pt x="1279" y="91"/>
                  </a:cubicBezTo>
                  <a:cubicBezTo>
                    <a:pt x="1165" y="23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77650" y="3383475"/>
              <a:ext cx="50825" cy="51225"/>
            </a:xfrm>
            <a:custGeom>
              <a:avLst/>
              <a:gdLst/>
              <a:ahLst/>
              <a:cxnLst/>
              <a:rect l="l" t="t" r="r" b="b"/>
              <a:pathLst>
                <a:path w="2033" h="2049" extrusionOk="0">
                  <a:moveTo>
                    <a:pt x="962" y="0"/>
                  </a:moveTo>
                  <a:cubicBezTo>
                    <a:pt x="896" y="0"/>
                    <a:pt x="834" y="6"/>
                    <a:pt x="777" y="17"/>
                  </a:cubicBezTo>
                  <a:cubicBezTo>
                    <a:pt x="708" y="40"/>
                    <a:pt x="640" y="63"/>
                    <a:pt x="571" y="109"/>
                  </a:cubicBezTo>
                  <a:lnTo>
                    <a:pt x="548" y="109"/>
                  </a:lnTo>
                  <a:cubicBezTo>
                    <a:pt x="548" y="109"/>
                    <a:pt x="548" y="131"/>
                    <a:pt x="526" y="131"/>
                  </a:cubicBezTo>
                  <a:cubicBezTo>
                    <a:pt x="480" y="154"/>
                    <a:pt x="411" y="200"/>
                    <a:pt x="366" y="246"/>
                  </a:cubicBezTo>
                  <a:cubicBezTo>
                    <a:pt x="297" y="314"/>
                    <a:pt x="229" y="405"/>
                    <a:pt x="183" y="474"/>
                  </a:cubicBezTo>
                  <a:cubicBezTo>
                    <a:pt x="183" y="474"/>
                    <a:pt x="183" y="497"/>
                    <a:pt x="160" y="497"/>
                  </a:cubicBezTo>
                  <a:cubicBezTo>
                    <a:pt x="160" y="497"/>
                    <a:pt x="160" y="519"/>
                    <a:pt x="160" y="519"/>
                  </a:cubicBezTo>
                  <a:cubicBezTo>
                    <a:pt x="115" y="588"/>
                    <a:pt x="92" y="656"/>
                    <a:pt x="69" y="725"/>
                  </a:cubicBezTo>
                  <a:cubicBezTo>
                    <a:pt x="69" y="748"/>
                    <a:pt x="46" y="771"/>
                    <a:pt x="46" y="793"/>
                  </a:cubicBezTo>
                  <a:cubicBezTo>
                    <a:pt x="46" y="885"/>
                    <a:pt x="1" y="999"/>
                    <a:pt x="23" y="1090"/>
                  </a:cubicBezTo>
                  <a:cubicBezTo>
                    <a:pt x="23" y="1136"/>
                    <a:pt x="46" y="1250"/>
                    <a:pt x="46" y="1318"/>
                  </a:cubicBezTo>
                  <a:cubicBezTo>
                    <a:pt x="69" y="1318"/>
                    <a:pt x="69" y="1341"/>
                    <a:pt x="69" y="1341"/>
                  </a:cubicBezTo>
                  <a:cubicBezTo>
                    <a:pt x="92" y="1410"/>
                    <a:pt x="115" y="1478"/>
                    <a:pt x="138" y="1547"/>
                  </a:cubicBezTo>
                  <a:cubicBezTo>
                    <a:pt x="160" y="1547"/>
                    <a:pt x="160" y="1569"/>
                    <a:pt x="160" y="1569"/>
                  </a:cubicBezTo>
                  <a:cubicBezTo>
                    <a:pt x="206" y="1638"/>
                    <a:pt x="252" y="1684"/>
                    <a:pt x="297" y="1729"/>
                  </a:cubicBezTo>
                  <a:cubicBezTo>
                    <a:pt x="297" y="1752"/>
                    <a:pt x="297" y="1752"/>
                    <a:pt x="320" y="1752"/>
                  </a:cubicBezTo>
                  <a:cubicBezTo>
                    <a:pt x="366" y="1798"/>
                    <a:pt x="434" y="1843"/>
                    <a:pt x="480" y="1889"/>
                  </a:cubicBezTo>
                  <a:cubicBezTo>
                    <a:pt x="503" y="1912"/>
                    <a:pt x="503" y="1912"/>
                    <a:pt x="526" y="1912"/>
                  </a:cubicBezTo>
                  <a:cubicBezTo>
                    <a:pt x="594" y="1957"/>
                    <a:pt x="663" y="1980"/>
                    <a:pt x="731" y="2003"/>
                  </a:cubicBezTo>
                  <a:cubicBezTo>
                    <a:pt x="754" y="2003"/>
                    <a:pt x="754" y="2003"/>
                    <a:pt x="777" y="2026"/>
                  </a:cubicBezTo>
                  <a:cubicBezTo>
                    <a:pt x="845" y="2026"/>
                    <a:pt x="914" y="2026"/>
                    <a:pt x="982" y="2049"/>
                  </a:cubicBezTo>
                  <a:lnTo>
                    <a:pt x="1073" y="2049"/>
                  </a:lnTo>
                  <a:cubicBezTo>
                    <a:pt x="1142" y="2049"/>
                    <a:pt x="1210" y="2026"/>
                    <a:pt x="1279" y="2026"/>
                  </a:cubicBezTo>
                  <a:cubicBezTo>
                    <a:pt x="1302" y="2003"/>
                    <a:pt x="1302" y="2003"/>
                    <a:pt x="1324" y="2003"/>
                  </a:cubicBezTo>
                  <a:lnTo>
                    <a:pt x="1347" y="2003"/>
                  </a:lnTo>
                  <a:cubicBezTo>
                    <a:pt x="1416" y="1980"/>
                    <a:pt x="1484" y="1957"/>
                    <a:pt x="1530" y="1912"/>
                  </a:cubicBezTo>
                  <a:cubicBezTo>
                    <a:pt x="1553" y="1912"/>
                    <a:pt x="1553" y="1912"/>
                    <a:pt x="1576" y="1889"/>
                  </a:cubicBezTo>
                  <a:cubicBezTo>
                    <a:pt x="1735" y="1775"/>
                    <a:pt x="1781" y="1752"/>
                    <a:pt x="1895" y="1569"/>
                  </a:cubicBezTo>
                  <a:cubicBezTo>
                    <a:pt x="1895" y="1569"/>
                    <a:pt x="1895" y="1569"/>
                    <a:pt x="1918" y="1547"/>
                  </a:cubicBezTo>
                  <a:cubicBezTo>
                    <a:pt x="1941" y="1478"/>
                    <a:pt x="1964" y="1410"/>
                    <a:pt x="1986" y="1364"/>
                  </a:cubicBezTo>
                  <a:cubicBezTo>
                    <a:pt x="1986" y="1341"/>
                    <a:pt x="2009" y="1341"/>
                    <a:pt x="2009" y="1341"/>
                  </a:cubicBezTo>
                  <a:cubicBezTo>
                    <a:pt x="2032" y="1250"/>
                    <a:pt x="2032" y="1181"/>
                    <a:pt x="2032" y="1090"/>
                  </a:cubicBezTo>
                  <a:cubicBezTo>
                    <a:pt x="2032" y="1090"/>
                    <a:pt x="2032" y="1090"/>
                    <a:pt x="2032" y="1067"/>
                  </a:cubicBezTo>
                  <a:cubicBezTo>
                    <a:pt x="2032" y="999"/>
                    <a:pt x="2009" y="907"/>
                    <a:pt x="2009" y="862"/>
                  </a:cubicBezTo>
                  <a:cubicBezTo>
                    <a:pt x="2009" y="839"/>
                    <a:pt x="2009" y="839"/>
                    <a:pt x="1986" y="816"/>
                  </a:cubicBezTo>
                  <a:cubicBezTo>
                    <a:pt x="1964" y="748"/>
                    <a:pt x="1941" y="679"/>
                    <a:pt x="1918" y="611"/>
                  </a:cubicBezTo>
                  <a:lnTo>
                    <a:pt x="1895" y="611"/>
                  </a:lnTo>
                  <a:cubicBezTo>
                    <a:pt x="1872" y="565"/>
                    <a:pt x="1849" y="519"/>
                    <a:pt x="1827" y="497"/>
                  </a:cubicBezTo>
                  <a:cubicBezTo>
                    <a:pt x="1781" y="451"/>
                    <a:pt x="1758" y="405"/>
                    <a:pt x="1735" y="383"/>
                  </a:cubicBezTo>
                  <a:cubicBezTo>
                    <a:pt x="1667" y="314"/>
                    <a:pt x="1598" y="268"/>
                    <a:pt x="1553" y="223"/>
                  </a:cubicBezTo>
                  <a:lnTo>
                    <a:pt x="1507" y="223"/>
                  </a:lnTo>
                  <a:cubicBezTo>
                    <a:pt x="1461" y="177"/>
                    <a:pt x="1416" y="131"/>
                    <a:pt x="1347" y="86"/>
                  </a:cubicBezTo>
                  <a:cubicBezTo>
                    <a:pt x="1302" y="63"/>
                    <a:pt x="1233" y="40"/>
                    <a:pt x="1165" y="17"/>
                  </a:cubicBezTo>
                  <a:cubicBezTo>
                    <a:pt x="1096" y="6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81225" y="3473475"/>
              <a:ext cx="46800" cy="47825"/>
            </a:xfrm>
            <a:custGeom>
              <a:avLst/>
              <a:gdLst/>
              <a:ahLst/>
              <a:cxnLst/>
              <a:rect l="l" t="t" r="r" b="b"/>
              <a:pathLst>
                <a:path w="1872" h="1913" extrusionOk="0">
                  <a:moveTo>
                    <a:pt x="1073" y="1"/>
                  </a:moveTo>
                  <a:cubicBezTo>
                    <a:pt x="1004" y="1"/>
                    <a:pt x="936" y="1"/>
                    <a:pt x="867" y="24"/>
                  </a:cubicBezTo>
                  <a:cubicBezTo>
                    <a:pt x="753" y="47"/>
                    <a:pt x="662" y="115"/>
                    <a:pt x="571" y="183"/>
                  </a:cubicBezTo>
                  <a:cubicBezTo>
                    <a:pt x="525" y="183"/>
                    <a:pt x="479" y="206"/>
                    <a:pt x="434" y="229"/>
                  </a:cubicBezTo>
                  <a:cubicBezTo>
                    <a:pt x="388" y="275"/>
                    <a:pt x="297" y="343"/>
                    <a:pt x="274" y="366"/>
                  </a:cubicBezTo>
                  <a:cubicBezTo>
                    <a:pt x="251" y="366"/>
                    <a:pt x="251" y="389"/>
                    <a:pt x="228" y="389"/>
                  </a:cubicBezTo>
                  <a:cubicBezTo>
                    <a:pt x="160" y="457"/>
                    <a:pt x="114" y="549"/>
                    <a:pt x="69" y="640"/>
                  </a:cubicBezTo>
                  <a:cubicBezTo>
                    <a:pt x="23" y="731"/>
                    <a:pt x="0" y="823"/>
                    <a:pt x="0" y="937"/>
                  </a:cubicBezTo>
                  <a:cubicBezTo>
                    <a:pt x="0" y="1051"/>
                    <a:pt x="23" y="1142"/>
                    <a:pt x="69" y="1233"/>
                  </a:cubicBezTo>
                  <a:cubicBezTo>
                    <a:pt x="114" y="1325"/>
                    <a:pt x="160" y="1416"/>
                    <a:pt x="228" y="1485"/>
                  </a:cubicBezTo>
                  <a:cubicBezTo>
                    <a:pt x="297" y="1507"/>
                    <a:pt x="343" y="1553"/>
                    <a:pt x="388" y="1599"/>
                  </a:cubicBezTo>
                  <a:cubicBezTo>
                    <a:pt x="434" y="1621"/>
                    <a:pt x="457" y="1621"/>
                    <a:pt x="502" y="1644"/>
                  </a:cubicBezTo>
                  <a:cubicBezTo>
                    <a:pt x="502" y="1644"/>
                    <a:pt x="502" y="1644"/>
                    <a:pt x="525" y="1667"/>
                  </a:cubicBezTo>
                  <a:cubicBezTo>
                    <a:pt x="525" y="1667"/>
                    <a:pt x="548" y="1690"/>
                    <a:pt x="548" y="1690"/>
                  </a:cubicBezTo>
                  <a:cubicBezTo>
                    <a:pt x="639" y="1781"/>
                    <a:pt x="753" y="1850"/>
                    <a:pt x="890" y="1895"/>
                  </a:cubicBezTo>
                  <a:cubicBezTo>
                    <a:pt x="936" y="1907"/>
                    <a:pt x="987" y="1912"/>
                    <a:pt x="1039" y="1912"/>
                  </a:cubicBezTo>
                  <a:cubicBezTo>
                    <a:pt x="1090" y="1912"/>
                    <a:pt x="1141" y="1907"/>
                    <a:pt x="1187" y="1895"/>
                  </a:cubicBezTo>
                  <a:cubicBezTo>
                    <a:pt x="1278" y="1895"/>
                    <a:pt x="1392" y="1873"/>
                    <a:pt x="1461" y="1804"/>
                  </a:cubicBezTo>
                  <a:cubicBezTo>
                    <a:pt x="1575" y="1736"/>
                    <a:pt x="1666" y="1644"/>
                    <a:pt x="1735" y="1530"/>
                  </a:cubicBezTo>
                  <a:cubicBezTo>
                    <a:pt x="1780" y="1462"/>
                    <a:pt x="1803" y="1393"/>
                    <a:pt x="1826" y="1325"/>
                  </a:cubicBezTo>
                  <a:cubicBezTo>
                    <a:pt x="1849" y="1302"/>
                    <a:pt x="1849" y="1302"/>
                    <a:pt x="1849" y="1279"/>
                  </a:cubicBezTo>
                  <a:cubicBezTo>
                    <a:pt x="1849" y="1256"/>
                    <a:pt x="1872" y="1119"/>
                    <a:pt x="1872" y="1051"/>
                  </a:cubicBezTo>
                  <a:cubicBezTo>
                    <a:pt x="1872" y="960"/>
                    <a:pt x="1849" y="891"/>
                    <a:pt x="1849" y="823"/>
                  </a:cubicBezTo>
                  <a:cubicBezTo>
                    <a:pt x="1826" y="800"/>
                    <a:pt x="1826" y="777"/>
                    <a:pt x="1826" y="777"/>
                  </a:cubicBezTo>
                  <a:cubicBezTo>
                    <a:pt x="1826" y="777"/>
                    <a:pt x="1826" y="777"/>
                    <a:pt x="1826" y="754"/>
                  </a:cubicBezTo>
                  <a:cubicBezTo>
                    <a:pt x="1826" y="640"/>
                    <a:pt x="1803" y="549"/>
                    <a:pt x="1758" y="457"/>
                  </a:cubicBezTo>
                  <a:cubicBezTo>
                    <a:pt x="1735" y="366"/>
                    <a:pt x="1666" y="275"/>
                    <a:pt x="1598" y="206"/>
                  </a:cubicBezTo>
                  <a:cubicBezTo>
                    <a:pt x="1552" y="183"/>
                    <a:pt x="1507" y="138"/>
                    <a:pt x="1438" y="92"/>
                  </a:cubicBezTo>
                  <a:cubicBezTo>
                    <a:pt x="1324" y="24"/>
                    <a:pt x="1210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9575" y="3607200"/>
              <a:ext cx="45125" cy="49900"/>
            </a:xfrm>
            <a:custGeom>
              <a:avLst/>
              <a:gdLst/>
              <a:ahLst/>
              <a:cxnLst/>
              <a:rect l="l" t="t" r="r" b="b"/>
              <a:pathLst>
                <a:path w="1805" h="1996" extrusionOk="0">
                  <a:moveTo>
                    <a:pt x="906" y="1"/>
                  </a:moveTo>
                  <a:cubicBezTo>
                    <a:pt x="846" y="1"/>
                    <a:pt x="785" y="12"/>
                    <a:pt x="731" y="39"/>
                  </a:cubicBezTo>
                  <a:cubicBezTo>
                    <a:pt x="617" y="61"/>
                    <a:pt x="549" y="107"/>
                    <a:pt x="457" y="153"/>
                  </a:cubicBezTo>
                  <a:cubicBezTo>
                    <a:pt x="389" y="221"/>
                    <a:pt x="321" y="290"/>
                    <a:pt x="275" y="358"/>
                  </a:cubicBezTo>
                  <a:cubicBezTo>
                    <a:pt x="275" y="358"/>
                    <a:pt x="252" y="381"/>
                    <a:pt x="252" y="381"/>
                  </a:cubicBezTo>
                  <a:cubicBezTo>
                    <a:pt x="161" y="472"/>
                    <a:pt x="92" y="586"/>
                    <a:pt x="47" y="723"/>
                  </a:cubicBezTo>
                  <a:cubicBezTo>
                    <a:pt x="47" y="746"/>
                    <a:pt x="47" y="769"/>
                    <a:pt x="24" y="792"/>
                  </a:cubicBezTo>
                  <a:cubicBezTo>
                    <a:pt x="24" y="860"/>
                    <a:pt x="1" y="952"/>
                    <a:pt x="1" y="1043"/>
                  </a:cubicBezTo>
                  <a:cubicBezTo>
                    <a:pt x="1" y="1134"/>
                    <a:pt x="24" y="1226"/>
                    <a:pt x="47" y="1294"/>
                  </a:cubicBezTo>
                  <a:cubicBezTo>
                    <a:pt x="47" y="1385"/>
                    <a:pt x="92" y="1477"/>
                    <a:pt x="138" y="1545"/>
                  </a:cubicBezTo>
                  <a:cubicBezTo>
                    <a:pt x="138" y="1568"/>
                    <a:pt x="161" y="1568"/>
                    <a:pt x="161" y="1591"/>
                  </a:cubicBezTo>
                  <a:cubicBezTo>
                    <a:pt x="206" y="1636"/>
                    <a:pt x="252" y="1705"/>
                    <a:pt x="275" y="1751"/>
                  </a:cubicBezTo>
                  <a:cubicBezTo>
                    <a:pt x="298" y="1751"/>
                    <a:pt x="298" y="1751"/>
                    <a:pt x="298" y="1773"/>
                  </a:cubicBezTo>
                  <a:cubicBezTo>
                    <a:pt x="343" y="1819"/>
                    <a:pt x="412" y="1865"/>
                    <a:pt x="457" y="1887"/>
                  </a:cubicBezTo>
                  <a:cubicBezTo>
                    <a:pt x="549" y="1956"/>
                    <a:pt x="640" y="1979"/>
                    <a:pt x="754" y="1979"/>
                  </a:cubicBezTo>
                  <a:cubicBezTo>
                    <a:pt x="811" y="1990"/>
                    <a:pt x="851" y="1996"/>
                    <a:pt x="894" y="1996"/>
                  </a:cubicBezTo>
                  <a:cubicBezTo>
                    <a:pt x="937" y="1996"/>
                    <a:pt x="982" y="1990"/>
                    <a:pt x="1051" y="1979"/>
                  </a:cubicBezTo>
                  <a:lnTo>
                    <a:pt x="1074" y="1979"/>
                  </a:lnTo>
                  <a:cubicBezTo>
                    <a:pt x="1074" y="1956"/>
                    <a:pt x="1074" y="1956"/>
                    <a:pt x="1074" y="1956"/>
                  </a:cubicBezTo>
                  <a:cubicBezTo>
                    <a:pt x="1119" y="1956"/>
                    <a:pt x="1234" y="1910"/>
                    <a:pt x="1302" y="1865"/>
                  </a:cubicBezTo>
                  <a:cubicBezTo>
                    <a:pt x="1462" y="1751"/>
                    <a:pt x="1507" y="1705"/>
                    <a:pt x="1622" y="1545"/>
                  </a:cubicBezTo>
                  <a:cubicBezTo>
                    <a:pt x="1644" y="1522"/>
                    <a:pt x="1644" y="1522"/>
                    <a:pt x="1644" y="1499"/>
                  </a:cubicBezTo>
                  <a:cubicBezTo>
                    <a:pt x="1690" y="1431"/>
                    <a:pt x="1713" y="1363"/>
                    <a:pt x="1759" y="1271"/>
                  </a:cubicBezTo>
                  <a:cubicBezTo>
                    <a:pt x="1759" y="1271"/>
                    <a:pt x="1759" y="1248"/>
                    <a:pt x="1759" y="1248"/>
                  </a:cubicBezTo>
                  <a:cubicBezTo>
                    <a:pt x="1759" y="1226"/>
                    <a:pt x="1759" y="1226"/>
                    <a:pt x="1759" y="1226"/>
                  </a:cubicBezTo>
                  <a:cubicBezTo>
                    <a:pt x="1781" y="1134"/>
                    <a:pt x="1781" y="1066"/>
                    <a:pt x="1781" y="997"/>
                  </a:cubicBezTo>
                  <a:cubicBezTo>
                    <a:pt x="1804" y="974"/>
                    <a:pt x="1804" y="974"/>
                    <a:pt x="1781" y="952"/>
                  </a:cubicBezTo>
                  <a:cubicBezTo>
                    <a:pt x="1781" y="952"/>
                    <a:pt x="1781" y="929"/>
                    <a:pt x="1781" y="929"/>
                  </a:cubicBezTo>
                  <a:cubicBezTo>
                    <a:pt x="1781" y="860"/>
                    <a:pt x="1781" y="792"/>
                    <a:pt x="1759" y="701"/>
                  </a:cubicBezTo>
                  <a:cubicBezTo>
                    <a:pt x="1759" y="701"/>
                    <a:pt x="1759" y="678"/>
                    <a:pt x="1736" y="655"/>
                  </a:cubicBezTo>
                  <a:cubicBezTo>
                    <a:pt x="1736" y="632"/>
                    <a:pt x="1690" y="495"/>
                    <a:pt x="1644" y="449"/>
                  </a:cubicBezTo>
                  <a:cubicBezTo>
                    <a:pt x="1644" y="449"/>
                    <a:pt x="1644" y="427"/>
                    <a:pt x="1644" y="427"/>
                  </a:cubicBezTo>
                  <a:cubicBezTo>
                    <a:pt x="1599" y="381"/>
                    <a:pt x="1553" y="313"/>
                    <a:pt x="1507" y="267"/>
                  </a:cubicBezTo>
                  <a:cubicBezTo>
                    <a:pt x="1507" y="267"/>
                    <a:pt x="1507" y="267"/>
                    <a:pt x="1507" y="244"/>
                  </a:cubicBezTo>
                  <a:cubicBezTo>
                    <a:pt x="1462" y="221"/>
                    <a:pt x="1439" y="198"/>
                    <a:pt x="1416" y="176"/>
                  </a:cubicBezTo>
                  <a:cubicBezTo>
                    <a:pt x="1371" y="153"/>
                    <a:pt x="1348" y="130"/>
                    <a:pt x="1302" y="107"/>
                  </a:cubicBezTo>
                  <a:cubicBezTo>
                    <a:pt x="1234" y="39"/>
                    <a:pt x="1119" y="16"/>
                    <a:pt x="1028" y="16"/>
                  </a:cubicBezTo>
                  <a:cubicBezTo>
                    <a:pt x="990" y="6"/>
                    <a:pt x="949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55525" y="3754800"/>
              <a:ext cx="41700" cy="49675"/>
            </a:xfrm>
            <a:custGeom>
              <a:avLst/>
              <a:gdLst/>
              <a:ahLst/>
              <a:cxnLst/>
              <a:rect l="l" t="t" r="r" b="b"/>
              <a:pathLst>
                <a:path w="1668" h="1987" extrusionOk="0">
                  <a:moveTo>
                    <a:pt x="777" y="1"/>
                  </a:moveTo>
                  <a:cubicBezTo>
                    <a:pt x="640" y="1"/>
                    <a:pt x="503" y="46"/>
                    <a:pt x="389" y="115"/>
                  </a:cubicBezTo>
                  <a:cubicBezTo>
                    <a:pt x="343" y="138"/>
                    <a:pt x="298" y="183"/>
                    <a:pt x="229" y="229"/>
                  </a:cubicBezTo>
                  <a:cubicBezTo>
                    <a:pt x="138" y="320"/>
                    <a:pt x="69" y="434"/>
                    <a:pt x="47" y="571"/>
                  </a:cubicBezTo>
                  <a:cubicBezTo>
                    <a:pt x="24" y="663"/>
                    <a:pt x="1" y="777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4" y="1096"/>
                    <a:pt x="24" y="1210"/>
                    <a:pt x="47" y="1325"/>
                  </a:cubicBezTo>
                  <a:cubicBezTo>
                    <a:pt x="92" y="1416"/>
                    <a:pt x="138" y="1507"/>
                    <a:pt x="161" y="1598"/>
                  </a:cubicBezTo>
                  <a:cubicBezTo>
                    <a:pt x="206" y="1690"/>
                    <a:pt x="275" y="1758"/>
                    <a:pt x="366" y="1827"/>
                  </a:cubicBezTo>
                  <a:cubicBezTo>
                    <a:pt x="435" y="1895"/>
                    <a:pt x="526" y="1941"/>
                    <a:pt x="617" y="1964"/>
                  </a:cubicBezTo>
                  <a:lnTo>
                    <a:pt x="823" y="1987"/>
                  </a:lnTo>
                  <a:cubicBezTo>
                    <a:pt x="960" y="1987"/>
                    <a:pt x="1097" y="1941"/>
                    <a:pt x="1211" y="1872"/>
                  </a:cubicBezTo>
                  <a:cubicBezTo>
                    <a:pt x="1234" y="1850"/>
                    <a:pt x="1279" y="1827"/>
                    <a:pt x="1302" y="1804"/>
                  </a:cubicBezTo>
                  <a:cubicBezTo>
                    <a:pt x="1302" y="1804"/>
                    <a:pt x="1348" y="1781"/>
                    <a:pt x="1371" y="1758"/>
                  </a:cubicBezTo>
                  <a:cubicBezTo>
                    <a:pt x="1393" y="1735"/>
                    <a:pt x="1393" y="1735"/>
                    <a:pt x="1393" y="1735"/>
                  </a:cubicBezTo>
                  <a:cubicBezTo>
                    <a:pt x="1416" y="1713"/>
                    <a:pt x="1439" y="1667"/>
                    <a:pt x="1462" y="1644"/>
                  </a:cubicBezTo>
                  <a:cubicBezTo>
                    <a:pt x="1485" y="1621"/>
                    <a:pt x="1507" y="1598"/>
                    <a:pt x="1530" y="1553"/>
                  </a:cubicBezTo>
                  <a:cubicBezTo>
                    <a:pt x="1530" y="1553"/>
                    <a:pt x="1530" y="1553"/>
                    <a:pt x="1530" y="1530"/>
                  </a:cubicBezTo>
                  <a:cubicBezTo>
                    <a:pt x="1576" y="1462"/>
                    <a:pt x="1622" y="1393"/>
                    <a:pt x="1622" y="1325"/>
                  </a:cubicBezTo>
                  <a:cubicBezTo>
                    <a:pt x="1644" y="1302"/>
                    <a:pt x="1644" y="1302"/>
                    <a:pt x="1644" y="1302"/>
                  </a:cubicBezTo>
                  <a:cubicBezTo>
                    <a:pt x="1644" y="1233"/>
                    <a:pt x="1644" y="1165"/>
                    <a:pt x="1667" y="1096"/>
                  </a:cubicBezTo>
                  <a:cubicBezTo>
                    <a:pt x="1667" y="1096"/>
                    <a:pt x="1667" y="1074"/>
                    <a:pt x="1667" y="1074"/>
                  </a:cubicBezTo>
                  <a:cubicBezTo>
                    <a:pt x="1667" y="1051"/>
                    <a:pt x="1667" y="1051"/>
                    <a:pt x="1667" y="1051"/>
                  </a:cubicBezTo>
                  <a:cubicBezTo>
                    <a:pt x="1667" y="1005"/>
                    <a:pt x="1644" y="959"/>
                    <a:pt x="1644" y="937"/>
                  </a:cubicBezTo>
                  <a:cubicBezTo>
                    <a:pt x="1644" y="891"/>
                    <a:pt x="1644" y="868"/>
                    <a:pt x="1644" y="822"/>
                  </a:cubicBezTo>
                  <a:cubicBezTo>
                    <a:pt x="1622" y="822"/>
                    <a:pt x="1622" y="800"/>
                    <a:pt x="1622" y="800"/>
                  </a:cubicBezTo>
                  <a:cubicBezTo>
                    <a:pt x="1622" y="800"/>
                    <a:pt x="1622" y="800"/>
                    <a:pt x="1622" y="777"/>
                  </a:cubicBezTo>
                  <a:cubicBezTo>
                    <a:pt x="1599" y="731"/>
                    <a:pt x="1576" y="663"/>
                    <a:pt x="1553" y="594"/>
                  </a:cubicBezTo>
                  <a:cubicBezTo>
                    <a:pt x="1530" y="571"/>
                    <a:pt x="1507" y="549"/>
                    <a:pt x="1507" y="526"/>
                  </a:cubicBezTo>
                  <a:cubicBezTo>
                    <a:pt x="1485" y="480"/>
                    <a:pt x="1462" y="434"/>
                    <a:pt x="1439" y="389"/>
                  </a:cubicBezTo>
                  <a:cubicBezTo>
                    <a:pt x="1393" y="297"/>
                    <a:pt x="1325" y="229"/>
                    <a:pt x="1234" y="161"/>
                  </a:cubicBezTo>
                  <a:cubicBezTo>
                    <a:pt x="1165" y="92"/>
                    <a:pt x="1074" y="46"/>
                    <a:pt x="982" y="24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03900" y="3859000"/>
              <a:ext cx="49100" cy="46850"/>
            </a:xfrm>
            <a:custGeom>
              <a:avLst/>
              <a:gdLst/>
              <a:ahLst/>
              <a:cxnLst/>
              <a:rect l="l" t="t" r="r" b="b"/>
              <a:pathLst>
                <a:path w="1964" h="1874" extrusionOk="0">
                  <a:moveTo>
                    <a:pt x="1207" y="0"/>
                  </a:moveTo>
                  <a:cubicBezTo>
                    <a:pt x="1134" y="0"/>
                    <a:pt x="1069" y="16"/>
                    <a:pt x="1005" y="33"/>
                  </a:cubicBezTo>
                  <a:cubicBezTo>
                    <a:pt x="959" y="55"/>
                    <a:pt x="914" y="78"/>
                    <a:pt x="868" y="78"/>
                  </a:cubicBezTo>
                  <a:cubicBezTo>
                    <a:pt x="777" y="78"/>
                    <a:pt x="662" y="78"/>
                    <a:pt x="571" y="101"/>
                  </a:cubicBezTo>
                  <a:lnTo>
                    <a:pt x="389" y="170"/>
                  </a:lnTo>
                  <a:cubicBezTo>
                    <a:pt x="274" y="238"/>
                    <a:pt x="183" y="329"/>
                    <a:pt x="115" y="443"/>
                  </a:cubicBezTo>
                  <a:lnTo>
                    <a:pt x="46" y="626"/>
                  </a:lnTo>
                  <a:cubicBezTo>
                    <a:pt x="1" y="763"/>
                    <a:pt x="1" y="900"/>
                    <a:pt x="46" y="1037"/>
                  </a:cubicBezTo>
                  <a:cubicBezTo>
                    <a:pt x="46" y="1060"/>
                    <a:pt x="46" y="1105"/>
                    <a:pt x="69" y="1128"/>
                  </a:cubicBezTo>
                  <a:cubicBezTo>
                    <a:pt x="92" y="1197"/>
                    <a:pt x="115" y="1265"/>
                    <a:pt x="138" y="1311"/>
                  </a:cubicBezTo>
                  <a:cubicBezTo>
                    <a:pt x="138" y="1334"/>
                    <a:pt x="160" y="1334"/>
                    <a:pt x="160" y="1334"/>
                  </a:cubicBezTo>
                  <a:cubicBezTo>
                    <a:pt x="160" y="1356"/>
                    <a:pt x="160" y="1356"/>
                    <a:pt x="183" y="1379"/>
                  </a:cubicBezTo>
                  <a:cubicBezTo>
                    <a:pt x="229" y="1425"/>
                    <a:pt x="274" y="1493"/>
                    <a:pt x="297" y="1539"/>
                  </a:cubicBezTo>
                  <a:cubicBezTo>
                    <a:pt x="320" y="1539"/>
                    <a:pt x="320" y="1562"/>
                    <a:pt x="320" y="1562"/>
                  </a:cubicBezTo>
                  <a:cubicBezTo>
                    <a:pt x="320" y="1562"/>
                    <a:pt x="343" y="1585"/>
                    <a:pt x="343" y="1585"/>
                  </a:cubicBezTo>
                  <a:cubicBezTo>
                    <a:pt x="366" y="1585"/>
                    <a:pt x="366" y="1608"/>
                    <a:pt x="366" y="1608"/>
                  </a:cubicBezTo>
                  <a:cubicBezTo>
                    <a:pt x="411" y="1653"/>
                    <a:pt x="480" y="1699"/>
                    <a:pt x="526" y="1722"/>
                  </a:cubicBezTo>
                  <a:cubicBezTo>
                    <a:pt x="548" y="1744"/>
                    <a:pt x="571" y="1744"/>
                    <a:pt x="571" y="1744"/>
                  </a:cubicBezTo>
                  <a:cubicBezTo>
                    <a:pt x="571" y="1767"/>
                    <a:pt x="594" y="1767"/>
                    <a:pt x="594" y="1767"/>
                  </a:cubicBezTo>
                  <a:cubicBezTo>
                    <a:pt x="662" y="1790"/>
                    <a:pt x="731" y="1813"/>
                    <a:pt x="777" y="1836"/>
                  </a:cubicBezTo>
                  <a:cubicBezTo>
                    <a:pt x="857" y="1863"/>
                    <a:pt x="914" y="1874"/>
                    <a:pt x="970" y="1874"/>
                  </a:cubicBezTo>
                  <a:cubicBezTo>
                    <a:pt x="1009" y="1874"/>
                    <a:pt x="1049" y="1868"/>
                    <a:pt x="1096" y="1859"/>
                  </a:cubicBezTo>
                  <a:cubicBezTo>
                    <a:pt x="1142" y="1859"/>
                    <a:pt x="1165" y="1859"/>
                    <a:pt x="1210" y="1836"/>
                  </a:cubicBezTo>
                  <a:cubicBezTo>
                    <a:pt x="1256" y="1813"/>
                    <a:pt x="1324" y="1790"/>
                    <a:pt x="1393" y="1767"/>
                  </a:cubicBezTo>
                  <a:cubicBezTo>
                    <a:pt x="1416" y="1744"/>
                    <a:pt x="1416" y="1744"/>
                    <a:pt x="1439" y="1744"/>
                  </a:cubicBezTo>
                  <a:cubicBezTo>
                    <a:pt x="1439" y="1744"/>
                    <a:pt x="1439" y="1744"/>
                    <a:pt x="1439" y="1722"/>
                  </a:cubicBezTo>
                  <a:cubicBezTo>
                    <a:pt x="1507" y="1699"/>
                    <a:pt x="1553" y="1653"/>
                    <a:pt x="1621" y="1608"/>
                  </a:cubicBezTo>
                  <a:cubicBezTo>
                    <a:pt x="1621" y="1585"/>
                    <a:pt x="1644" y="1585"/>
                    <a:pt x="1644" y="1585"/>
                  </a:cubicBezTo>
                  <a:cubicBezTo>
                    <a:pt x="1644" y="1562"/>
                    <a:pt x="1644" y="1562"/>
                    <a:pt x="1667" y="1562"/>
                  </a:cubicBezTo>
                  <a:cubicBezTo>
                    <a:pt x="1712" y="1516"/>
                    <a:pt x="1758" y="1448"/>
                    <a:pt x="1781" y="1402"/>
                  </a:cubicBezTo>
                  <a:cubicBezTo>
                    <a:pt x="1804" y="1379"/>
                    <a:pt x="1827" y="1356"/>
                    <a:pt x="1827" y="1311"/>
                  </a:cubicBezTo>
                  <a:cubicBezTo>
                    <a:pt x="1849" y="1265"/>
                    <a:pt x="1895" y="1174"/>
                    <a:pt x="1918" y="1105"/>
                  </a:cubicBezTo>
                  <a:cubicBezTo>
                    <a:pt x="1941" y="1060"/>
                    <a:pt x="1941" y="991"/>
                    <a:pt x="1941" y="946"/>
                  </a:cubicBezTo>
                  <a:cubicBezTo>
                    <a:pt x="1941" y="900"/>
                    <a:pt x="1964" y="854"/>
                    <a:pt x="1964" y="809"/>
                  </a:cubicBezTo>
                  <a:cubicBezTo>
                    <a:pt x="1964" y="809"/>
                    <a:pt x="1964" y="786"/>
                    <a:pt x="1964" y="786"/>
                  </a:cubicBezTo>
                  <a:cubicBezTo>
                    <a:pt x="1964" y="717"/>
                    <a:pt x="1941" y="649"/>
                    <a:pt x="1941" y="558"/>
                  </a:cubicBezTo>
                  <a:cubicBezTo>
                    <a:pt x="1918" y="466"/>
                    <a:pt x="1872" y="375"/>
                    <a:pt x="1804" y="306"/>
                  </a:cubicBezTo>
                  <a:cubicBezTo>
                    <a:pt x="1735" y="215"/>
                    <a:pt x="1667" y="147"/>
                    <a:pt x="1576" y="101"/>
                  </a:cubicBezTo>
                  <a:cubicBezTo>
                    <a:pt x="1484" y="55"/>
                    <a:pt x="1393" y="33"/>
                    <a:pt x="1302" y="10"/>
                  </a:cubicBezTo>
                  <a:cubicBezTo>
                    <a:pt x="1268" y="3"/>
                    <a:pt x="1237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81375" y="3800650"/>
              <a:ext cx="47375" cy="53000"/>
            </a:xfrm>
            <a:custGeom>
              <a:avLst/>
              <a:gdLst/>
              <a:ahLst/>
              <a:cxnLst/>
              <a:rect l="l" t="t" r="r" b="b"/>
              <a:pathLst>
                <a:path w="1895" h="2120" extrusionOk="0">
                  <a:moveTo>
                    <a:pt x="1035" y="1"/>
                  </a:moveTo>
                  <a:cubicBezTo>
                    <a:pt x="993" y="1"/>
                    <a:pt x="951" y="6"/>
                    <a:pt x="913" y="16"/>
                  </a:cubicBezTo>
                  <a:cubicBezTo>
                    <a:pt x="799" y="16"/>
                    <a:pt x="708" y="61"/>
                    <a:pt x="639" y="107"/>
                  </a:cubicBezTo>
                  <a:cubicBezTo>
                    <a:pt x="571" y="153"/>
                    <a:pt x="525" y="198"/>
                    <a:pt x="480" y="221"/>
                  </a:cubicBezTo>
                  <a:cubicBezTo>
                    <a:pt x="388" y="312"/>
                    <a:pt x="320" y="426"/>
                    <a:pt x="274" y="563"/>
                  </a:cubicBezTo>
                  <a:cubicBezTo>
                    <a:pt x="274" y="563"/>
                    <a:pt x="251" y="563"/>
                    <a:pt x="251" y="586"/>
                  </a:cubicBezTo>
                  <a:lnTo>
                    <a:pt x="228" y="586"/>
                  </a:lnTo>
                  <a:cubicBezTo>
                    <a:pt x="228" y="609"/>
                    <a:pt x="137" y="723"/>
                    <a:pt x="114" y="746"/>
                  </a:cubicBezTo>
                  <a:cubicBezTo>
                    <a:pt x="114" y="746"/>
                    <a:pt x="114" y="769"/>
                    <a:pt x="114" y="769"/>
                  </a:cubicBezTo>
                  <a:cubicBezTo>
                    <a:pt x="69" y="837"/>
                    <a:pt x="46" y="883"/>
                    <a:pt x="23" y="951"/>
                  </a:cubicBezTo>
                  <a:cubicBezTo>
                    <a:pt x="23" y="974"/>
                    <a:pt x="23" y="974"/>
                    <a:pt x="23" y="974"/>
                  </a:cubicBezTo>
                  <a:cubicBezTo>
                    <a:pt x="23" y="1020"/>
                    <a:pt x="0" y="1134"/>
                    <a:pt x="0" y="1180"/>
                  </a:cubicBezTo>
                  <a:cubicBezTo>
                    <a:pt x="0" y="1180"/>
                    <a:pt x="0" y="1202"/>
                    <a:pt x="0" y="1202"/>
                  </a:cubicBezTo>
                  <a:cubicBezTo>
                    <a:pt x="0" y="1202"/>
                    <a:pt x="0" y="1202"/>
                    <a:pt x="0" y="1225"/>
                  </a:cubicBezTo>
                  <a:cubicBezTo>
                    <a:pt x="0" y="1248"/>
                    <a:pt x="23" y="1385"/>
                    <a:pt x="23" y="1431"/>
                  </a:cubicBezTo>
                  <a:cubicBezTo>
                    <a:pt x="23" y="1431"/>
                    <a:pt x="23" y="1431"/>
                    <a:pt x="23" y="1454"/>
                  </a:cubicBezTo>
                  <a:cubicBezTo>
                    <a:pt x="46" y="1522"/>
                    <a:pt x="92" y="1591"/>
                    <a:pt x="114" y="1636"/>
                  </a:cubicBezTo>
                  <a:cubicBezTo>
                    <a:pt x="114" y="1659"/>
                    <a:pt x="137" y="1682"/>
                    <a:pt x="137" y="1682"/>
                  </a:cubicBezTo>
                  <a:cubicBezTo>
                    <a:pt x="183" y="1727"/>
                    <a:pt x="228" y="1819"/>
                    <a:pt x="297" y="1864"/>
                  </a:cubicBezTo>
                  <a:cubicBezTo>
                    <a:pt x="320" y="1910"/>
                    <a:pt x="411" y="1979"/>
                    <a:pt x="457" y="2001"/>
                  </a:cubicBezTo>
                  <a:lnTo>
                    <a:pt x="480" y="2001"/>
                  </a:lnTo>
                  <a:cubicBezTo>
                    <a:pt x="639" y="2093"/>
                    <a:pt x="708" y="2115"/>
                    <a:pt x="890" y="2115"/>
                  </a:cubicBezTo>
                  <a:cubicBezTo>
                    <a:pt x="915" y="2119"/>
                    <a:pt x="939" y="2120"/>
                    <a:pt x="963" y="2120"/>
                  </a:cubicBezTo>
                  <a:cubicBezTo>
                    <a:pt x="1115" y="2120"/>
                    <a:pt x="1251" y="2061"/>
                    <a:pt x="1370" y="2001"/>
                  </a:cubicBezTo>
                  <a:lnTo>
                    <a:pt x="1393" y="2001"/>
                  </a:lnTo>
                  <a:cubicBezTo>
                    <a:pt x="1461" y="1956"/>
                    <a:pt x="1507" y="1910"/>
                    <a:pt x="1575" y="1864"/>
                  </a:cubicBezTo>
                  <a:cubicBezTo>
                    <a:pt x="1598" y="1819"/>
                    <a:pt x="1644" y="1796"/>
                    <a:pt x="1666" y="1750"/>
                  </a:cubicBezTo>
                  <a:cubicBezTo>
                    <a:pt x="1689" y="1705"/>
                    <a:pt x="1735" y="1659"/>
                    <a:pt x="1758" y="1613"/>
                  </a:cubicBezTo>
                  <a:cubicBezTo>
                    <a:pt x="1803" y="1545"/>
                    <a:pt x="1826" y="1476"/>
                    <a:pt x="1849" y="1385"/>
                  </a:cubicBezTo>
                  <a:cubicBezTo>
                    <a:pt x="1849" y="1385"/>
                    <a:pt x="1849" y="1362"/>
                    <a:pt x="1849" y="1362"/>
                  </a:cubicBezTo>
                  <a:cubicBezTo>
                    <a:pt x="1872" y="1294"/>
                    <a:pt x="1872" y="1202"/>
                    <a:pt x="1895" y="1134"/>
                  </a:cubicBezTo>
                  <a:cubicBezTo>
                    <a:pt x="1895" y="1111"/>
                    <a:pt x="1895" y="1088"/>
                    <a:pt x="1895" y="1066"/>
                  </a:cubicBezTo>
                  <a:cubicBezTo>
                    <a:pt x="1872" y="951"/>
                    <a:pt x="1872" y="837"/>
                    <a:pt x="1826" y="723"/>
                  </a:cubicBezTo>
                  <a:cubicBezTo>
                    <a:pt x="1781" y="609"/>
                    <a:pt x="1735" y="495"/>
                    <a:pt x="1666" y="381"/>
                  </a:cubicBezTo>
                  <a:cubicBezTo>
                    <a:pt x="1621" y="289"/>
                    <a:pt x="1552" y="221"/>
                    <a:pt x="1484" y="175"/>
                  </a:cubicBezTo>
                  <a:cubicBezTo>
                    <a:pt x="1393" y="107"/>
                    <a:pt x="1324" y="61"/>
                    <a:pt x="1210" y="38"/>
                  </a:cubicBezTo>
                  <a:cubicBezTo>
                    <a:pt x="1156" y="12"/>
                    <a:pt x="1095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273250" y="3659075"/>
              <a:ext cx="48525" cy="51250"/>
            </a:xfrm>
            <a:custGeom>
              <a:avLst/>
              <a:gdLst/>
              <a:ahLst/>
              <a:cxnLst/>
              <a:rect l="l" t="t" r="r" b="b"/>
              <a:pathLst>
                <a:path w="1941" h="2050" extrusionOk="0">
                  <a:moveTo>
                    <a:pt x="1144" y="1"/>
                  </a:moveTo>
                  <a:cubicBezTo>
                    <a:pt x="1096" y="1"/>
                    <a:pt x="1050" y="6"/>
                    <a:pt x="1004" y="18"/>
                  </a:cubicBezTo>
                  <a:cubicBezTo>
                    <a:pt x="890" y="18"/>
                    <a:pt x="799" y="41"/>
                    <a:pt x="708" y="86"/>
                  </a:cubicBezTo>
                  <a:cubicBezTo>
                    <a:pt x="662" y="132"/>
                    <a:pt x="616" y="178"/>
                    <a:pt x="548" y="223"/>
                  </a:cubicBezTo>
                  <a:cubicBezTo>
                    <a:pt x="457" y="315"/>
                    <a:pt x="411" y="406"/>
                    <a:pt x="365" y="520"/>
                  </a:cubicBezTo>
                  <a:cubicBezTo>
                    <a:pt x="274" y="589"/>
                    <a:pt x="183" y="680"/>
                    <a:pt x="114" y="794"/>
                  </a:cubicBezTo>
                  <a:cubicBezTo>
                    <a:pt x="91" y="840"/>
                    <a:pt x="69" y="908"/>
                    <a:pt x="46" y="977"/>
                  </a:cubicBezTo>
                  <a:cubicBezTo>
                    <a:pt x="0" y="1114"/>
                    <a:pt x="0" y="1250"/>
                    <a:pt x="46" y="1365"/>
                  </a:cubicBezTo>
                  <a:cubicBezTo>
                    <a:pt x="46" y="1387"/>
                    <a:pt x="46" y="1387"/>
                    <a:pt x="46" y="1387"/>
                  </a:cubicBezTo>
                  <a:cubicBezTo>
                    <a:pt x="46" y="1433"/>
                    <a:pt x="91" y="1479"/>
                    <a:pt x="91" y="1502"/>
                  </a:cubicBezTo>
                  <a:cubicBezTo>
                    <a:pt x="91" y="1502"/>
                    <a:pt x="114" y="1570"/>
                    <a:pt x="137" y="1593"/>
                  </a:cubicBezTo>
                  <a:cubicBezTo>
                    <a:pt x="160" y="1661"/>
                    <a:pt x="206" y="1707"/>
                    <a:pt x="274" y="1775"/>
                  </a:cubicBezTo>
                  <a:cubicBezTo>
                    <a:pt x="274" y="1798"/>
                    <a:pt x="274" y="1798"/>
                    <a:pt x="274" y="1798"/>
                  </a:cubicBezTo>
                  <a:cubicBezTo>
                    <a:pt x="320" y="1821"/>
                    <a:pt x="411" y="1890"/>
                    <a:pt x="434" y="1912"/>
                  </a:cubicBezTo>
                  <a:cubicBezTo>
                    <a:pt x="457" y="1912"/>
                    <a:pt x="457" y="1935"/>
                    <a:pt x="479" y="1935"/>
                  </a:cubicBezTo>
                  <a:cubicBezTo>
                    <a:pt x="525" y="1958"/>
                    <a:pt x="616" y="2004"/>
                    <a:pt x="685" y="2027"/>
                  </a:cubicBezTo>
                  <a:lnTo>
                    <a:pt x="708" y="2027"/>
                  </a:lnTo>
                  <a:cubicBezTo>
                    <a:pt x="776" y="2027"/>
                    <a:pt x="845" y="2049"/>
                    <a:pt x="913" y="2049"/>
                  </a:cubicBezTo>
                  <a:lnTo>
                    <a:pt x="959" y="2049"/>
                  </a:lnTo>
                  <a:cubicBezTo>
                    <a:pt x="1050" y="2049"/>
                    <a:pt x="1119" y="2049"/>
                    <a:pt x="1210" y="2027"/>
                  </a:cubicBezTo>
                  <a:cubicBezTo>
                    <a:pt x="1233" y="2027"/>
                    <a:pt x="1233" y="2004"/>
                    <a:pt x="1255" y="2004"/>
                  </a:cubicBezTo>
                  <a:cubicBezTo>
                    <a:pt x="1301" y="1981"/>
                    <a:pt x="1370" y="1958"/>
                    <a:pt x="1438" y="1935"/>
                  </a:cubicBezTo>
                  <a:cubicBezTo>
                    <a:pt x="1438" y="1912"/>
                    <a:pt x="1461" y="1912"/>
                    <a:pt x="1461" y="1912"/>
                  </a:cubicBezTo>
                  <a:cubicBezTo>
                    <a:pt x="1621" y="1821"/>
                    <a:pt x="1689" y="1730"/>
                    <a:pt x="1780" y="1593"/>
                  </a:cubicBezTo>
                  <a:cubicBezTo>
                    <a:pt x="1803" y="1570"/>
                    <a:pt x="1803" y="1570"/>
                    <a:pt x="1826" y="1547"/>
                  </a:cubicBezTo>
                  <a:cubicBezTo>
                    <a:pt x="1849" y="1479"/>
                    <a:pt x="1872" y="1410"/>
                    <a:pt x="1895" y="1342"/>
                  </a:cubicBezTo>
                  <a:cubicBezTo>
                    <a:pt x="1895" y="1342"/>
                    <a:pt x="1917" y="1319"/>
                    <a:pt x="1917" y="1319"/>
                  </a:cubicBezTo>
                  <a:cubicBezTo>
                    <a:pt x="1917" y="1296"/>
                    <a:pt x="1917" y="1296"/>
                    <a:pt x="1917" y="1296"/>
                  </a:cubicBezTo>
                  <a:cubicBezTo>
                    <a:pt x="1940" y="1205"/>
                    <a:pt x="1940" y="1136"/>
                    <a:pt x="1940" y="1068"/>
                  </a:cubicBezTo>
                  <a:cubicBezTo>
                    <a:pt x="1940" y="1045"/>
                    <a:pt x="1940" y="1022"/>
                    <a:pt x="1940" y="999"/>
                  </a:cubicBezTo>
                  <a:cubicBezTo>
                    <a:pt x="1940" y="931"/>
                    <a:pt x="1917" y="840"/>
                    <a:pt x="1917" y="771"/>
                  </a:cubicBezTo>
                  <a:cubicBezTo>
                    <a:pt x="1917" y="771"/>
                    <a:pt x="1917" y="748"/>
                    <a:pt x="1917" y="748"/>
                  </a:cubicBezTo>
                  <a:cubicBezTo>
                    <a:pt x="1895" y="725"/>
                    <a:pt x="1895" y="703"/>
                    <a:pt x="1895" y="680"/>
                  </a:cubicBezTo>
                  <a:cubicBezTo>
                    <a:pt x="1849" y="566"/>
                    <a:pt x="1803" y="452"/>
                    <a:pt x="1758" y="360"/>
                  </a:cubicBezTo>
                  <a:cubicBezTo>
                    <a:pt x="1712" y="292"/>
                    <a:pt x="1644" y="201"/>
                    <a:pt x="1552" y="155"/>
                  </a:cubicBezTo>
                  <a:cubicBezTo>
                    <a:pt x="1484" y="86"/>
                    <a:pt x="1392" y="41"/>
                    <a:pt x="1301" y="18"/>
                  </a:cubicBezTo>
                  <a:cubicBezTo>
                    <a:pt x="1244" y="6"/>
                    <a:pt x="1193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284650" y="3505575"/>
              <a:ext cx="45100" cy="53250"/>
            </a:xfrm>
            <a:custGeom>
              <a:avLst/>
              <a:gdLst/>
              <a:ahLst/>
              <a:cxnLst/>
              <a:rect l="l" t="t" r="r" b="b"/>
              <a:pathLst>
                <a:path w="1804" h="2130" extrusionOk="0">
                  <a:moveTo>
                    <a:pt x="720" y="1"/>
                  </a:moveTo>
                  <a:cubicBezTo>
                    <a:pt x="668" y="1"/>
                    <a:pt x="617" y="7"/>
                    <a:pt x="571" y="18"/>
                  </a:cubicBezTo>
                  <a:cubicBezTo>
                    <a:pt x="457" y="41"/>
                    <a:pt x="389" y="86"/>
                    <a:pt x="297" y="155"/>
                  </a:cubicBezTo>
                  <a:cubicBezTo>
                    <a:pt x="229" y="201"/>
                    <a:pt x="160" y="292"/>
                    <a:pt x="115" y="360"/>
                  </a:cubicBezTo>
                  <a:lnTo>
                    <a:pt x="23" y="543"/>
                  </a:lnTo>
                  <a:cubicBezTo>
                    <a:pt x="1" y="680"/>
                    <a:pt x="1" y="817"/>
                    <a:pt x="23" y="954"/>
                  </a:cubicBezTo>
                  <a:lnTo>
                    <a:pt x="115" y="1136"/>
                  </a:lnTo>
                  <a:cubicBezTo>
                    <a:pt x="138" y="1182"/>
                    <a:pt x="183" y="1228"/>
                    <a:pt x="206" y="1273"/>
                  </a:cubicBezTo>
                  <a:cubicBezTo>
                    <a:pt x="229" y="1319"/>
                    <a:pt x="229" y="1387"/>
                    <a:pt x="229" y="1433"/>
                  </a:cubicBezTo>
                  <a:cubicBezTo>
                    <a:pt x="229" y="1456"/>
                    <a:pt x="252" y="1456"/>
                    <a:pt x="252" y="1479"/>
                  </a:cubicBezTo>
                  <a:cubicBezTo>
                    <a:pt x="252" y="1479"/>
                    <a:pt x="252" y="1479"/>
                    <a:pt x="252" y="1502"/>
                  </a:cubicBezTo>
                  <a:cubicBezTo>
                    <a:pt x="275" y="1547"/>
                    <a:pt x="297" y="1616"/>
                    <a:pt x="343" y="1684"/>
                  </a:cubicBezTo>
                  <a:cubicBezTo>
                    <a:pt x="343" y="1684"/>
                    <a:pt x="343" y="1707"/>
                    <a:pt x="343" y="1707"/>
                  </a:cubicBezTo>
                  <a:cubicBezTo>
                    <a:pt x="366" y="1753"/>
                    <a:pt x="411" y="1775"/>
                    <a:pt x="411" y="1798"/>
                  </a:cubicBezTo>
                  <a:cubicBezTo>
                    <a:pt x="457" y="1844"/>
                    <a:pt x="480" y="1867"/>
                    <a:pt x="503" y="1890"/>
                  </a:cubicBezTo>
                  <a:cubicBezTo>
                    <a:pt x="594" y="2004"/>
                    <a:pt x="708" y="2049"/>
                    <a:pt x="822" y="2095"/>
                  </a:cubicBezTo>
                  <a:cubicBezTo>
                    <a:pt x="891" y="2118"/>
                    <a:pt x="959" y="2129"/>
                    <a:pt x="1028" y="2129"/>
                  </a:cubicBezTo>
                  <a:cubicBezTo>
                    <a:pt x="1096" y="2129"/>
                    <a:pt x="1165" y="2118"/>
                    <a:pt x="1233" y="2095"/>
                  </a:cubicBezTo>
                  <a:cubicBezTo>
                    <a:pt x="1370" y="2049"/>
                    <a:pt x="1484" y="2004"/>
                    <a:pt x="1576" y="1890"/>
                  </a:cubicBezTo>
                  <a:cubicBezTo>
                    <a:pt x="1667" y="1798"/>
                    <a:pt x="1735" y="1684"/>
                    <a:pt x="1758" y="1570"/>
                  </a:cubicBezTo>
                  <a:cubicBezTo>
                    <a:pt x="1781" y="1433"/>
                    <a:pt x="1804" y="1319"/>
                    <a:pt x="1804" y="1182"/>
                  </a:cubicBezTo>
                  <a:cubicBezTo>
                    <a:pt x="1781" y="1091"/>
                    <a:pt x="1781" y="999"/>
                    <a:pt x="1758" y="908"/>
                  </a:cubicBezTo>
                  <a:cubicBezTo>
                    <a:pt x="1735" y="817"/>
                    <a:pt x="1690" y="725"/>
                    <a:pt x="1644" y="634"/>
                  </a:cubicBezTo>
                  <a:cubicBezTo>
                    <a:pt x="1644" y="611"/>
                    <a:pt x="1621" y="589"/>
                    <a:pt x="1598" y="566"/>
                  </a:cubicBezTo>
                  <a:cubicBezTo>
                    <a:pt x="1553" y="474"/>
                    <a:pt x="1507" y="406"/>
                    <a:pt x="1439" y="337"/>
                  </a:cubicBezTo>
                  <a:cubicBezTo>
                    <a:pt x="1416" y="315"/>
                    <a:pt x="1393" y="292"/>
                    <a:pt x="1370" y="269"/>
                  </a:cubicBezTo>
                  <a:cubicBezTo>
                    <a:pt x="1302" y="201"/>
                    <a:pt x="1233" y="155"/>
                    <a:pt x="1142" y="86"/>
                  </a:cubicBezTo>
                  <a:cubicBezTo>
                    <a:pt x="1073" y="41"/>
                    <a:pt x="959" y="18"/>
                    <a:pt x="868" y="18"/>
                  </a:cubicBezTo>
                  <a:cubicBezTo>
                    <a:pt x="822" y="7"/>
                    <a:pt x="771" y="1"/>
                    <a:pt x="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49850" y="3394925"/>
              <a:ext cx="600" cy="975"/>
            </a:xfrm>
            <a:custGeom>
              <a:avLst/>
              <a:gdLst/>
              <a:ahLst/>
              <a:cxnLst/>
              <a:rect l="l" t="t" r="r" b="b"/>
              <a:pathLst>
                <a:path w="24" h="39" extrusionOk="0">
                  <a:moveTo>
                    <a:pt x="2" y="1"/>
                  </a:moveTo>
                  <a:cubicBezTo>
                    <a:pt x="0" y="1"/>
                    <a:pt x="0" y="6"/>
                    <a:pt x="0" y="16"/>
                  </a:cubicBezTo>
                  <a:cubicBezTo>
                    <a:pt x="0" y="16"/>
                    <a:pt x="0" y="16"/>
                    <a:pt x="23" y="39"/>
                  </a:cubicBezTo>
                  <a:cubicBezTo>
                    <a:pt x="10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03050" y="3383325"/>
              <a:ext cx="49675" cy="42825"/>
            </a:xfrm>
            <a:custGeom>
              <a:avLst/>
              <a:gdLst/>
              <a:ahLst/>
              <a:cxnLst/>
              <a:rect l="l" t="t" r="r" b="b"/>
              <a:pathLst>
                <a:path w="1987" h="1713" extrusionOk="0">
                  <a:moveTo>
                    <a:pt x="754" y="0"/>
                  </a:moveTo>
                  <a:cubicBezTo>
                    <a:pt x="640" y="0"/>
                    <a:pt x="548" y="23"/>
                    <a:pt x="457" y="69"/>
                  </a:cubicBezTo>
                  <a:cubicBezTo>
                    <a:pt x="366" y="92"/>
                    <a:pt x="274" y="137"/>
                    <a:pt x="206" y="229"/>
                  </a:cubicBezTo>
                  <a:cubicBezTo>
                    <a:pt x="138" y="297"/>
                    <a:pt x="92" y="366"/>
                    <a:pt x="69" y="457"/>
                  </a:cubicBezTo>
                  <a:cubicBezTo>
                    <a:pt x="23" y="548"/>
                    <a:pt x="1" y="662"/>
                    <a:pt x="1" y="754"/>
                  </a:cubicBezTo>
                  <a:cubicBezTo>
                    <a:pt x="1" y="822"/>
                    <a:pt x="23" y="891"/>
                    <a:pt x="23" y="959"/>
                  </a:cubicBezTo>
                  <a:cubicBezTo>
                    <a:pt x="46" y="1096"/>
                    <a:pt x="115" y="1210"/>
                    <a:pt x="206" y="1302"/>
                  </a:cubicBezTo>
                  <a:cubicBezTo>
                    <a:pt x="274" y="1324"/>
                    <a:pt x="320" y="1370"/>
                    <a:pt x="366" y="1416"/>
                  </a:cubicBezTo>
                  <a:cubicBezTo>
                    <a:pt x="434" y="1438"/>
                    <a:pt x="503" y="1484"/>
                    <a:pt x="571" y="1484"/>
                  </a:cubicBezTo>
                  <a:cubicBezTo>
                    <a:pt x="594" y="1507"/>
                    <a:pt x="617" y="1507"/>
                    <a:pt x="640" y="1507"/>
                  </a:cubicBezTo>
                  <a:cubicBezTo>
                    <a:pt x="663" y="1530"/>
                    <a:pt x="708" y="1575"/>
                    <a:pt x="731" y="1598"/>
                  </a:cubicBezTo>
                  <a:cubicBezTo>
                    <a:pt x="777" y="1621"/>
                    <a:pt x="799" y="1621"/>
                    <a:pt x="845" y="1644"/>
                  </a:cubicBezTo>
                  <a:cubicBezTo>
                    <a:pt x="982" y="1690"/>
                    <a:pt x="982" y="1690"/>
                    <a:pt x="1165" y="1712"/>
                  </a:cubicBezTo>
                  <a:cubicBezTo>
                    <a:pt x="1233" y="1712"/>
                    <a:pt x="1302" y="1690"/>
                    <a:pt x="1370" y="1690"/>
                  </a:cubicBezTo>
                  <a:cubicBezTo>
                    <a:pt x="1461" y="1667"/>
                    <a:pt x="1530" y="1644"/>
                    <a:pt x="1576" y="1598"/>
                  </a:cubicBezTo>
                  <a:lnTo>
                    <a:pt x="1598" y="1598"/>
                  </a:lnTo>
                  <a:cubicBezTo>
                    <a:pt x="1644" y="1553"/>
                    <a:pt x="1690" y="1507"/>
                    <a:pt x="1758" y="1484"/>
                  </a:cubicBezTo>
                  <a:cubicBezTo>
                    <a:pt x="1758" y="1461"/>
                    <a:pt x="1758" y="1461"/>
                    <a:pt x="1758" y="1461"/>
                  </a:cubicBezTo>
                  <a:cubicBezTo>
                    <a:pt x="1804" y="1416"/>
                    <a:pt x="1849" y="1370"/>
                    <a:pt x="1895" y="1302"/>
                  </a:cubicBezTo>
                  <a:cubicBezTo>
                    <a:pt x="1918" y="1233"/>
                    <a:pt x="1941" y="1165"/>
                    <a:pt x="1964" y="1119"/>
                  </a:cubicBezTo>
                  <a:cubicBezTo>
                    <a:pt x="1964" y="1119"/>
                    <a:pt x="1964" y="1119"/>
                    <a:pt x="1964" y="1096"/>
                  </a:cubicBezTo>
                  <a:cubicBezTo>
                    <a:pt x="1986" y="1028"/>
                    <a:pt x="1986" y="982"/>
                    <a:pt x="1986" y="913"/>
                  </a:cubicBezTo>
                  <a:cubicBezTo>
                    <a:pt x="1986" y="891"/>
                    <a:pt x="1986" y="891"/>
                    <a:pt x="1986" y="891"/>
                  </a:cubicBezTo>
                  <a:cubicBezTo>
                    <a:pt x="1986" y="868"/>
                    <a:pt x="1986" y="822"/>
                    <a:pt x="1986" y="799"/>
                  </a:cubicBezTo>
                  <a:cubicBezTo>
                    <a:pt x="1986" y="754"/>
                    <a:pt x="1964" y="708"/>
                    <a:pt x="1964" y="685"/>
                  </a:cubicBezTo>
                  <a:cubicBezTo>
                    <a:pt x="1964" y="640"/>
                    <a:pt x="1895" y="503"/>
                    <a:pt x="1872" y="480"/>
                  </a:cubicBezTo>
                  <a:cubicBezTo>
                    <a:pt x="1849" y="411"/>
                    <a:pt x="1804" y="366"/>
                    <a:pt x="1758" y="320"/>
                  </a:cubicBezTo>
                  <a:cubicBezTo>
                    <a:pt x="1667" y="229"/>
                    <a:pt x="1507" y="137"/>
                    <a:pt x="1370" y="115"/>
                  </a:cubicBezTo>
                  <a:cubicBezTo>
                    <a:pt x="1302" y="92"/>
                    <a:pt x="1233" y="69"/>
                    <a:pt x="1165" y="69"/>
                  </a:cubicBezTo>
                  <a:cubicBezTo>
                    <a:pt x="1119" y="69"/>
                    <a:pt x="1096" y="46"/>
                    <a:pt x="1051" y="46"/>
                  </a:cubicBezTo>
                  <a:cubicBezTo>
                    <a:pt x="959" y="23"/>
                    <a:pt x="84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83225" y="3300150"/>
              <a:ext cx="43950" cy="42550"/>
            </a:xfrm>
            <a:custGeom>
              <a:avLst/>
              <a:gdLst/>
              <a:ahLst/>
              <a:cxnLst/>
              <a:rect l="l" t="t" r="r" b="b"/>
              <a:pathLst>
                <a:path w="1758" h="1702" extrusionOk="0">
                  <a:moveTo>
                    <a:pt x="811" y="1"/>
                  </a:moveTo>
                  <a:cubicBezTo>
                    <a:pt x="759" y="1"/>
                    <a:pt x="708" y="6"/>
                    <a:pt x="662" y="18"/>
                  </a:cubicBezTo>
                  <a:cubicBezTo>
                    <a:pt x="548" y="18"/>
                    <a:pt x="457" y="41"/>
                    <a:pt x="365" y="109"/>
                  </a:cubicBezTo>
                  <a:cubicBezTo>
                    <a:pt x="274" y="155"/>
                    <a:pt x="206" y="223"/>
                    <a:pt x="160" y="292"/>
                  </a:cubicBezTo>
                  <a:cubicBezTo>
                    <a:pt x="92" y="360"/>
                    <a:pt x="46" y="452"/>
                    <a:pt x="23" y="566"/>
                  </a:cubicBezTo>
                  <a:cubicBezTo>
                    <a:pt x="23" y="611"/>
                    <a:pt x="0" y="680"/>
                    <a:pt x="0" y="748"/>
                  </a:cubicBezTo>
                  <a:cubicBezTo>
                    <a:pt x="0" y="885"/>
                    <a:pt x="23" y="1022"/>
                    <a:pt x="92" y="1136"/>
                  </a:cubicBezTo>
                  <a:cubicBezTo>
                    <a:pt x="137" y="1182"/>
                    <a:pt x="183" y="1250"/>
                    <a:pt x="229" y="1296"/>
                  </a:cubicBezTo>
                  <a:cubicBezTo>
                    <a:pt x="274" y="1342"/>
                    <a:pt x="343" y="1387"/>
                    <a:pt x="411" y="1433"/>
                  </a:cubicBezTo>
                  <a:cubicBezTo>
                    <a:pt x="457" y="1479"/>
                    <a:pt x="480" y="1501"/>
                    <a:pt x="548" y="1547"/>
                  </a:cubicBezTo>
                  <a:cubicBezTo>
                    <a:pt x="617" y="1616"/>
                    <a:pt x="708" y="1661"/>
                    <a:pt x="799" y="1684"/>
                  </a:cubicBezTo>
                  <a:cubicBezTo>
                    <a:pt x="845" y="1695"/>
                    <a:pt x="896" y="1701"/>
                    <a:pt x="948" y="1701"/>
                  </a:cubicBezTo>
                  <a:cubicBezTo>
                    <a:pt x="999" y="1701"/>
                    <a:pt x="1050" y="1695"/>
                    <a:pt x="1096" y="1684"/>
                  </a:cubicBezTo>
                  <a:cubicBezTo>
                    <a:pt x="1210" y="1684"/>
                    <a:pt x="1301" y="1661"/>
                    <a:pt x="1393" y="1593"/>
                  </a:cubicBezTo>
                  <a:cubicBezTo>
                    <a:pt x="1438" y="1570"/>
                    <a:pt x="1484" y="1524"/>
                    <a:pt x="1530" y="1479"/>
                  </a:cubicBezTo>
                  <a:cubicBezTo>
                    <a:pt x="1621" y="1387"/>
                    <a:pt x="1689" y="1273"/>
                    <a:pt x="1735" y="1136"/>
                  </a:cubicBezTo>
                  <a:cubicBezTo>
                    <a:pt x="1735" y="1091"/>
                    <a:pt x="1758" y="1022"/>
                    <a:pt x="1758" y="954"/>
                  </a:cubicBezTo>
                  <a:cubicBezTo>
                    <a:pt x="1758" y="817"/>
                    <a:pt x="1735" y="680"/>
                    <a:pt x="1667" y="566"/>
                  </a:cubicBezTo>
                  <a:cubicBezTo>
                    <a:pt x="1644" y="543"/>
                    <a:pt x="1644" y="543"/>
                    <a:pt x="1644" y="520"/>
                  </a:cubicBezTo>
                  <a:cubicBezTo>
                    <a:pt x="1598" y="452"/>
                    <a:pt x="1552" y="406"/>
                    <a:pt x="1484" y="337"/>
                  </a:cubicBezTo>
                  <a:cubicBezTo>
                    <a:pt x="1484" y="315"/>
                    <a:pt x="1461" y="292"/>
                    <a:pt x="1438" y="292"/>
                  </a:cubicBezTo>
                  <a:cubicBezTo>
                    <a:pt x="1393" y="246"/>
                    <a:pt x="1324" y="200"/>
                    <a:pt x="1278" y="155"/>
                  </a:cubicBezTo>
                  <a:lnTo>
                    <a:pt x="1256" y="155"/>
                  </a:lnTo>
                  <a:cubicBezTo>
                    <a:pt x="1233" y="132"/>
                    <a:pt x="1233" y="132"/>
                    <a:pt x="1210" y="132"/>
                  </a:cubicBezTo>
                  <a:cubicBezTo>
                    <a:pt x="1142" y="86"/>
                    <a:pt x="1073" y="63"/>
                    <a:pt x="1005" y="41"/>
                  </a:cubicBezTo>
                  <a:cubicBezTo>
                    <a:pt x="982" y="41"/>
                    <a:pt x="982" y="18"/>
                    <a:pt x="959" y="18"/>
                  </a:cubicBezTo>
                  <a:cubicBezTo>
                    <a:pt x="913" y="6"/>
                    <a:pt x="862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82925" y="3315425"/>
              <a:ext cx="46825" cy="48525"/>
            </a:xfrm>
            <a:custGeom>
              <a:avLst/>
              <a:gdLst/>
              <a:ahLst/>
              <a:cxnLst/>
              <a:rect l="l" t="t" r="r" b="b"/>
              <a:pathLst>
                <a:path w="1873" h="1941" extrusionOk="0">
                  <a:moveTo>
                    <a:pt x="914" y="0"/>
                  </a:moveTo>
                  <a:cubicBezTo>
                    <a:pt x="845" y="0"/>
                    <a:pt x="777" y="23"/>
                    <a:pt x="708" y="23"/>
                  </a:cubicBezTo>
                  <a:cubicBezTo>
                    <a:pt x="571" y="69"/>
                    <a:pt x="457" y="137"/>
                    <a:pt x="366" y="229"/>
                  </a:cubicBezTo>
                  <a:cubicBezTo>
                    <a:pt x="320" y="274"/>
                    <a:pt x="297" y="320"/>
                    <a:pt x="252" y="388"/>
                  </a:cubicBezTo>
                  <a:cubicBezTo>
                    <a:pt x="206" y="434"/>
                    <a:pt x="183" y="502"/>
                    <a:pt x="160" y="571"/>
                  </a:cubicBezTo>
                  <a:cubicBezTo>
                    <a:pt x="138" y="617"/>
                    <a:pt x="92" y="685"/>
                    <a:pt x="69" y="754"/>
                  </a:cubicBezTo>
                  <a:cubicBezTo>
                    <a:pt x="23" y="845"/>
                    <a:pt x="1" y="936"/>
                    <a:pt x="1" y="1027"/>
                  </a:cubicBezTo>
                  <a:cubicBezTo>
                    <a:pt x="1" y="1142"/>
                    <a:pt x="23" y="1233"/>
                    <a:pt x="69" y="1324"/>
                  </a:cubicBezTo>
                  <a:cubicBezTo>
                    <a:pt x="115" y="1415"/>
                    <a:pt x="160" y="1507"/>
                    <a:pt x="229" y="1575"/>
                  </a:cubicBezTo>
                  <a:cubicBezTo>
                    <a:pt x="252" y="1598"/>
                    <a:pt x="297" y="1621"/>
                    <a:pt x="320" y="1644"/>
                  </a:cubicBezTo>
                  <a:cubicBezTo>
                    <a:pt x="366" y="1712"/>
                    <a:pt x="389" y="1735"/>
                    <a:pt x="457" y="1781"/>
                  </a:cubicBezTo>
                  <a:cubicBezTo>
                    <a:pt x="526" y="1849"/>
                    <a:pt x="617" y="1895"/>
                    <a:pt x="708" y="1918"/>
                  </a:cubicBezTo>
                  <a:lnTo>
                    <a:pt x="731" y="1918"/>
                  </a:lnTo>
                  <a:cubicBezTo>
                    <a:pt x="799" y="1940"/>
                    <a:pt x="868" y="1940"/>
                    <a:pt x="936" y="1940"/>
                  </a:cubicBezTo>
                  <a:lnTo>
                    <a:pt x="959" y="1940"/>
                  </a:lnTo>
                  <a:cubicBezTo>
                    <a:pt x="1028" y="1940"/>
                    <a:pt x="1096" y="1940"/>
                    <a:pt x="1165" y="1918"/>
                  </a:cubicBezTo>
                  <a:lnTo>
                    <a:pt x="1188" y="1918"/>
                  </a:lnTo>
                  <a:lnTo>
                    <a:pt x="1370" y="1849"/>
                  </a:lnTo>
                  <a:cubicBezTo>
                    <a:pt x="1370" y="1826"/>
                    <a:pt x="1393" y="1826"/>
                    <a:pt x="1393" y="1826"/>
                  </a:cubicBezTo>
                  <a:cubicBezTo>
                    <a:pt x="1439" y="1781"/>
                    <a:pt x="1507" y="1735"/>
                    <a:pt x="1553" y="1712"/>
                  </a:cubicBezTo>
                  <a:cubicBezTo>
                    <a:pt x="1553" y="1712"/>
                    <a:pt x="1553" y="1712"/>
                    <a:pt x="1553" y="1689"/>
                  </a:cubicBezTo>
                  <a:lnTo>
                    <a:pt x="1576" y="1689"/>
                  </a:lnTo>
                  <a:cubicBezTo>
                    <a:pt x="1598" y="1667"/>
                    <a:pt x="1621" y="1621"/>
                    <a:pt x="1644" y="1598"/>
                  </a:cubicBezTo>
                  <a:cubicBezTo>
                    <a:pt x="1644" y="1575"/>
                    <a:pt x="1690" y="1552"/>
                    <a:pt x="1712" y="1507"/>
                  </a:cubicBezTo>
                  <a:cubicBezTo>
                    <a:pt x="1712" y="1507"/>
                    <a:pt x="1712" y="1484"/>
                    <a:pt x="1735" y="1484"/>
                  </a:cubicBezTo>
                  <a:cubicBezTo>
                    <a:pt x="1758" y="1393"/>
                    <a:pt x="1804" y="1324"/>
                    <a:pt x="1827" y="1256"/>
                  </a:cubicBezTo>
                  <a:cubicBezTo>
                    <a:pt x="1827" y="1233"/>
                    <a:pt x="1827" y="1210"/>
                    <a:pt x="1827" y="1210"/>
                  </a:cubicBezTo>
                  <a:cubicBezTo>
                    <a:pt x="1827" y="1187"/>
                    <a:pt x="1827" y="1187"/>
                    <a:pt x="1827" y="1164"/>
                  </a:cubicBezTo>
                  <a:cubicBezTo>
                    <a:pt x="1849" y="1096"/>
                    <a:pt x="1849" y="1027"/>
                    <a:pt x="1872" y="959"/>
                  </a:cubicBezTo>
                  <a:cubicBezTo>
                    <a:pt x="1849" y="890"/>
                    <a:pt x="1849" y="822"/>
                    <a:pt x="1849" y="754"/>
                  </a:cubicBezTo>
                  <a:cubicBezTo>
                    <a:pt x="1827" y="639"/>
                    <a:pt x="1781" y="571"/>
                    <a:pt x="1712" y="480"/>
                  </a:cubicBezTo>
                  <a:cubicBezTo>
                    <a:pt x="1667" y="434"/>
                    <a:pt x="1621" y="388"/>
                    <a:pt x="1576" y="343"/>
                  </a:cubicBezTo>
                  <a:cubicBezTo>
                    <a:pt x="1553" y="343"/>
                    <a:pt x="1530" y="343"/>
                    <a:pt x="1530" y="320"/>
                  </a:cubicBezTo>
                  <a:cubicBezTo>
                    <a:pt x="1507" y="297"/>
                    <a:pt x="1484" y="251"/>
                    <a:pt x="1439" y="229"/>
                  </a:cubicBezTo>
                  <a:cubicBezTo>
                    <a:pt x="1370" y="160"/>
                    <a:pt x="1302" y="92"/>
                    <a:pt x="1188" y="69"/>
                  </a:cubicBezTo>
                  <a:cubicBezTo>
                    <a:pt x="1119" y="23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78500" y="3442100"/>
              <a:ext cx="41675" cy="44750"/>
            </a:xfrm>
            <a:custGeom>
              <a:avLst/>
              <a:gdLst/>
              <a:ahLst/>
              <a:cxnLst/>
              <a:rect l="l" t="t" r="r" b="b"/>
              <a:pathLst>
                <a:path w="1667" h="1790" extrusionOk="0">
                  <a:moveTo>
                    <a:pt x="845" y="0"/>
                  </a:moveTo>
                  <a:cubicBezTo>
                    <a:pt x="708" y="0"/>
                    <a:pt x="594" y="23"/>
                    <a:pt x="457" y="92"/>
                  </a:cubicBezTo>
                  <a:cubicBezTo>
                    <a:pt x="411" y="137"/>
                    <a:pt x="366" y="183"/>
                    <a:pt x="320" y="229"/>
                  </a:cubicBezTo>
                  <a:cubicBezTo>
                    <a:pt x="252" y="297"/>
                    <a:pt x="183" y="366"/>
                    <a:pt x="160" y="457"/>
                  </a:cubicBezTo>
                  <a:cubicBezTo>
                    <a:pt x="115" y="503"/>
                    <a:pt x="92" y="548"/>
                    <a:pt x="92" y="617"/>
                  </a:cubicBezTo>
                  <a:cubicBezTo>
                    <a:pt x="23" y="708"/>
                    <a:pt x="1" y="799"/>
                    <a:pt x="23" y="913"/>
                  </a:cubicBezTo>
                  <a:lnTo>
                    <a:pt x="46" y="1096"/>
                  </a:lnTo>
                  <a:cubicBezTo>
                    <a:pt x="69" y="1233"/>
                    <a:pt x="138" y="1347"/>
                    <a:pt x="229" y="1438"/>
                  </a:cubicBezTo>
                  <a:cubicBezTo>
                    <a:pt x="252" y="1461"/>
                    <a:pt x="274" y="1484"/>
                    <a:pt x="297" y="1484"/>
                  </a:cubicBezTo>
                  <a:cubicBezTo>
                    <a:pt x="320" y="1507"/>
                    <a:pt x="343" y="1530"/>
                    <a:pt x="343" y="1553"/>
                  </a:cubicBezTo>
                  <a:cubicBezTo>
                    <a:pt x="343" y="1553"/>
                    <a:pt x="366" y="1575"/>
                    <a:pt x="366" y="1575"/>
                  </a:cubicBezTo>
                  <a:cubicBezTo>
                    <a:pt x="411" y="1598"/>
                    <a:pt x="457" y="1644"/>
                    <a:pt x="503" y="1690"/>
                  </a:cubicBezTo>
                  <a:cubicBezTo>
                    <a:pt x="571" y="1712"/>
                    <a:pt x="640" y="1735"/>
                    <a:pt x="685" y="1758"/>
                  </a:cubicBezTo>
                  <a:cubicBezTo>
                    <a:pt x="754" y="1781"/>
                    <a:pt x="822" y="1781"/>
                    <a:pt x="891" y="1781"/>
                  </a:cubicBezTo>
                  <a:cubicBezTo>
                    <a:pt x="921" y="1787"/>
                    <a:pt x="950" y="1790"/>
                    <a:pt x="978" y="1790"/>
                  </a:cubicBezTo>
                  <a:cubicBezTo>
                    <a:pt x="1054" y="1790"/>
                    <a:pt x="1121" y="1769"/>
                    <a:pt x="1187" y="1735"/>
                  </a:cubicBezTo>
                  <a:cubicBezTo>
                    <a:pt x="1256" y="1712"/>
                    <a:pt x="1302" y="1667"/>
                    <a:pt x="1347" y="1621"/>
                  </a:cubicBezTo>
                  <a:cubicBezTo>
                    <a:pt x="1416" y="1598"/>
                    <a:pt x="1461" y="1553"/>
                    <a:pt x="1484" y="1484"/>
                  </a:cubicBezTo>
                  <a:cubicBezTo>
                    <a:pt x="1553" y="1438"/>
                    <a:pt x="1576" y="1393"/>
                    <a:pt x="1598" y="1324"/>
                  </a:cubicBezTo>
                  <a:cubicBezTo>
                    <a:pt x="1644" y="1233"/>
                    <a:pt x="1667" y="1142"/>
                    <a:pt x="1667" y="1028"/>
                  </a:cubicBezTo>
                  <a:cubicBezTo>
                    <a:pt x="1667" y="982"/>
                    <a:pt x="1644" y="936"/>
                    <a:pt x="1644" y="913"/>
                  </a:cubicBezTo>
                  <a:cubicBezTo>
                    <a:pt x="1644" y="868"/>
                    <a:pt x="1644" y="822"/>
                    <a:pt x="1621" y="777"/>
                  </a:cubicBezTo>
                  <a:cubicBezTo>
                    <a:pt x="1621" y="781"/>
                    <a:pt x="1621" y="783"/>
                    <a:pt x="1621" y="783"/>
                  </a:cubicBezTo>
                  <a:cubicBezTo>
                    <a:pt x="1620" y="783"/>
                    <a:pt x="1617" y="749"/>
                    <a:pt x="1598" y="731"/>
                  </a:cubicBezTo>
                  <a:cubicBezTo>
                    <a:pt x="1598" y="708"/>
                    <a:pt x="1598" y="685"/>
                    <a:pt x="1598" y="662"/>
                  </a:cubicBezTo>
                  <a:cubicBezTo>
                    <a:pt x="1598" y="548"/>
                    <a:pt x="1553" y="457"/>
                    <a:pt x="1507" y="366"/>
                  </a:cubicBezTo>
                  <a:cubicBezTo>
                    <a:pt x="1461" y="297"/>
                    <a:pt x="1393" y="206"/>
                    <a:pt x="1302" y="160"/>
                  </a:cubicBezTo>
                  <a:cubicBezTo>
                    <a:pt x="1233" y="92"/>
                    <a:pt x="1142" y="46"/>
                    <a:pt x="1051" y="23"/>
                  </a:cubicBezTo>
                  <a:cubicBezTo>
                    <a:pt x="982" y="23"/>
                    <a:pt x="914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03175" y="3628400"/>
              <a:ext cx="42825" cy="40825"/>
            </a:xfrm>
            <a:custGeom>
              <a:avLst/>
              <a:gdLst/>
              <a:ahLst/>
              <a:cxnLst/>
              <a:rect l="l" t="t" r="r" b="b"/>
              <a:pathLst>
                <a:path w="1713" h="1633" extrusionOk="0">
                  <a:moveTo>
                    <a:pt x="777" y="1"/>
                  </a:moveTo>
                  <a:cubicBezTo>
                    <a:pt x="708" y="1"/>
                    <a:pt x="640" y="12"/>
                    <a:pt x="571" y="35"/>
                  </a:cubicBezTo>
                  <a:cubicBezTo>
                    <a:pt x="526" y="58"/>
                    <a:pt x="457" y="81"/>
                    <a:pt x="411" y="104"/>
                  </a:cubicBezTo>
                  <a:cubicBezTo>
                    <a:pt x="297" y="172"/>
                    <a:pt x="206" y="263"/>
                    <a:pt x="138" y="378"/>
                  </a:cubicBezTo>
                  <a:cubicBezTo>
                    <a:pt x="115" y="378"/>
                    <a:pt x="115" y="378"/>
                    <a:pt x="115" y="400"/>
                  </a:cubicBezTo>
                  <a:cubicBezTo>
                    <a:pt x="92" y="446"/>
                    <a:pt x="69" y="515"/>
                    <a:pt x="46" y="583"/>
                  </a:cubicBezTo>
                  <a:cubicBezTo>
                    <a:pt x="1" y="743"/>
                    <a:pt x="1" y="857"/>
                    <a:pt x="46" y="1017"/>
                  </a:cubicBezTo>
                  <a:cubicBezTo>
                    <a:pt x="69" y="1085"/>
                    <a:pt x="92" y="1131"/>
                    <a:pt x="115" y="1199"/>
                  </a:cubicBezTo>
                  <a:cubicBezTo>
                    <a:pt x="115" y="1199"/>
                    <a:pt x="115" y="1222"/>
                    <a:pt x="138" y="1222"/>
                  </a:cubicBezTo>
                  <a:cubicBezTo>
                    <a:pt x="160" y="1268"/>
                    <a:pt x="206" y="1336"/>
                    <a:pt x="252" y="1382"/>
                  </a:cubicBezTo>
                  <a:lnTo>
                    <a:pt x="275" y="1382"/>
                  </a:lnTo>
                  <a:cubicBezTo>
                    <a:pt x="320" y="1428"/>
                    <a:pt x="366" y="1473"/>
                    <a:pt x="434" y="1519"/>
                  </a:cubicBezTo>
                  <a:cubicBezTo>
                    <a:pt x="503" y="1542"/>
                    <a:pt x="571" y="1587"/>
                    <a:pt x="640" y="1610"/>
                  </a:cubicBezTo>
                  <a:cubicBezTo>
                    <a:pt x="731" y="1633"/>
                    <a:pt x="800" y="1633"/>
                    <a:pt x="868" y="1633"/>
                  </a:cubicBezTo>
                  <a:cubicBezTo>
                    <a:pt x="959" y="1633"/>
                    <a:pt x="1028" y="1610"/>
                    <a:pt x="1096" y="1610"/>
                  </a:cubicBezTo>
                  <a:cubicBezTo>
                    <a:pt x="1165" y="1587"/>
                    <a:pt x="1233" y="1564"/>
                    <a:pt x="1302" y="1519"/>
                  </a:cubicBezTo>
                  <a:cubicBezTo>
                    <a:pt x="1347" y="1496"/>
                    <a:pt x="1416" y="1450"/>
                    <a:pt x="1461" y="1405"/>
                  </a:cubicBezTo>
                  <a:cubicBezTo>
                    <a:pt x="1481" y="1386"/>
                    <a:pt x="1532" y="1303"/>
                    <a:pt x="1534" y="1303"/>
                  </a:cubicBezTo>
                  <a:cubicBezTo>
                    <a:pt x="1535" y="1303"/>
                    <a:pt x="1534" y="1306"/>
                    <a:pt x="1530" y="1313"/>
                  </a:cubicBezTo>
                  <a:cubicBezTo>
                    <a:pt x="1530" y="1313"/>
                    <a:pt x="1553" y="1268"/>
                    <a:pt x="1576" y="1245"/>
                  </a:cubicBezTo>
                  <a:cubicBezTo>
                    <a:pt x="1576" y="1245"/>
                    <a:pt x="1576" y="1222"/>
                    <a:pt x="1576" y="1222"/>
                  </a:cubicBezTo>
                  <a:cubicBezTo>
                    <a:pt x="1621" y="1176"/>
                    <a:pt x="1644" y="1108"/>
                    <a:pt x="1667" y="1039"/>
                  </a:cubicBezTo>
                  <a:cubicBezTo>
                    <a:pt x="1690" y="925"/>
                    <a:pt x="1713" y="834"/>
                    <a:pt x="1690" y="720"/>
                  </a:cubicBezTo>
                  <a:cubicBezTo>
                    <a:pt x="1667" y="629"/>
                    <a:pt x="1644" y="537"/>
                    <a:pt x="1598" y="446"/>
                  </a:cubicBezTo>
                  <a:cubicBezTo>
                    <a:pt x="1553" y="355"/>
                    <a:pt x="1484" y="286"/>
                    <a:pt x="1393" y="241"/>
                  </a:cubicBezTo>
                  <a:cubicBezTo>
                    <a:pt x="1324" y="172"/>
                    <a:pt x="1256" y="149"/>
                    <a:pt x="1188" y="104"/>
                  </a:cubicBezTo>
                  <a:lnTo>
                    <a:pt x="1165" y="104"/>
                  </a:lnTo>
                  <a:cubicBezTo>
                    <a:pt x="1119" y="81"/>
                    <a:pt x="1051" y="58"/>
                    <a:pt x="982" y="35"/>
                  </a:cubicBezTo>
                  <a:cubicBezTo>
                    <a:pt x="914" y="12"/>
                    <a:pt x="845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49400" y="3799875"/>
              <a:ext cx="45675" cy="45125"/>
            </a:xfrm>
            <a:custGeom>
              <a:avLst/>
              <a:gdLst/>
              <a:ahLst/>
              <a:cxnLst/>
              <a:rect l="l" t="t" r="r" b="b"/>
              <a:pathLst>
                <a:path w="1827" h="1805" extrusionOk="0">
                  <a:moveTo>
                    <a:pt x="799" y="1"/>
                  </a:moveTo>
                  <a:cubicBezTo>
                    <a:pt x="731" y="1"/>
                    <a:pt x="662" y="1"/>
                    <a:pt x="594" y="24"/>
                  </a:cubicBezTo>
                  <a:cubicBezTo>
                    <a:pt x="457" y="47"/>
                    <a:pt x="343" y="115"/>
                    <a:pt x="252" y="206"/>
                  </a:cubicBezTo>
                  <a:lnTo>
                    <a:pt x="252" y="229"/>
                  </a:lnTo>
                  <a:cubicBezTo>
                    <a:pt x="206" y="275"/>
                    <a:pt x="160" y="343"/>
                    <a:pt x="137" y="366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92" y="457"/>
                    <a:pt x="46" y="526"/>
                    <a:pt x="23" y="594"/>
                  </a:cubicBezTo>
                  <a:cubicBezTo>
                    <a:pt x="23" y="594"/>
                    <a:pt x="23" y="617"/>
                    <a:pt x="23" y="617"/>
                  </a:cubicBezTo>
                  <a:cubicBezTo>
                    <a:pt x="23" y="640"/>
                    <a:pt x="23" y="709"/>
                    <a:pt x="0" y="731"/>
                  </a:cubicBezTo>
                  <a:cubicBezTo>
                    <a:pt x="0" y="731"/>
                    <a:pt x="0" y="800"/>
                    <a:pt x="0" y="823"/>
                  </a:cubicBezTo>
                  <a:cubicBezTo>
                    <a:pt x="0" y="823"/>
                    <a:pt x="0" y="845"/>
                    <a:pt x="0" y="845"/>
                  </a:cubicBezTo>
                  <a:cubicBezTo>
                    <a:pt x="0" y="914"/>
                    <a:pt x="23" y="1005"/>
                    <a:pt x="23" y="1074"/>
                  </a:cubicBezTo>
                  <a:cubicBezTo>
                    <a:pt x="23" y="1074"/>
                    <a:pt x="23" y="1097"/>
                    <a:pt x="23" y="1097"/>
                  </a:cubicBezTo>
                  <a:cubicBezTo>
                    <a:pt x="46" y="1165"/>
                    <a:pt x="92" y="1233"/>
                    <a:pt x="115" y="1302"/>
                  </a:cubicBezTo>
                  <a:cubicBezTo>
                    <a:pt x="115" y="1302"/>
                    <a:pt x="115" y="1325"/>
                    <a:pt x="137" y="1325"/>
                  </a:cubicBezTo>
                  <a:cubicBezTo>
                    <a:pt x="183" y="1393"/>
                    <a:pt x="229" y="1462"/>
                    <a:pt x="274" y="1507"/>
                  </a:cubicBezTo>
                  <a:cubicBezTo>
                    <a:pt x="297" y="1530"/>
                    <a:pt x="297" y="1530"/>
                    <a:pt x="297" y="1530"/>
                  </a:cubicBezTo>
                  <a:cubicBezTo>
                    <a:pt x="366" y="1576"/>
                    <a:pt x="411" y="1622"/>
                    <a:pt x="480" y="1667"/>
                  </a:cubicBezTo>
                  <a:cubicBezTo>
                    <a:pt x="480" y="1667"/>
                    <a:pt x="480" y="1690"/>
                    <a:pt x="503" y="1690"/>
                  </a:cubicBezTo>
                  <a:cubicBezTo>
                    <a:pt x="571" y="1713"/>
                    <a:pt x="640" y="1758"/>
                    <a:pt x="708" y="1781"/>
                  </a:cubicBezTo>
                  <a:lnTo>
                    <a:pt x="731" y="1781"/>
                  </a:lnTo>
                  <a:cubicBezTo>
                    <a:pt x="799" y="1804"/>
                    <a:pt x="891" y="1804"/>
                    <a:pt x="959" y="1804"/>
                  </a:cubicBezTo>
                  <a:lnTo>
                    <a:pt x="982" y="1804"/>
                  </a:lnTo>
                  <a:cubicBezTo>
                    <a:pt x="1050" y="1804"/>
                    <a:pt x="1142" y="1804"/>
                    <a:pt x="1210" y="1781"/>
                  </a:cubicBezTo>
                  <a:cubicBezTo>
                    <a:pt x="1393" y="1736"/>
                    <a:pt x="1461" y="1667"/>
                    <a:pt x="1598" y="1553"/>
                  </a:cubicBezTo>
                  <a:cubicBezTo>
                    <a:pt x="1667" y="1485"/>
                    <a:pt x="1712" y="1416"/>
                    <a:pt x="1758" y="1325"/>
                  </a:cubicBezTo>
                  <a:cubicBezTo>
                    <a:pt x="1804" y="1233"/>
                    <a:pt x="1826" y="1119"/>
                    <a:pt x="1826" y="1028"/>
                  </a:cubicBezTo>
                  <a:cubicBezTo>
                    <a:pt x="1826" y="914"/>
                    <a:pt x="1804" y="823"/>
                    <a:pt x="1758" y="731"/>
                  </a:cubicBezTo>
                  <a:cubicBezTo>
                    <a:pt x="1712" y="640"/>
                    <a:pt x="1667" y="549"/>
                    <a:pt x="1598" y="480"/>
                  </a:cubicBezTo>
                  <a:cubicBezTo>
                    <a:pt x="1553" y="435"/>
                    <a:pt x="1484" y="412"/>
                    <a:pt x="1438" y="366"/>
                  </a:cubicBezTo>
                  <a:cubicBezTo>
                    <a:pt x="1416" y="320"/>
                    <a:pt x="1370" y="252"/>
                    <a:pt x="1324" y="206"/>
                  </a:cubicBezTo>
                  <a:lnTo>
                    <a:pt x="1165" y="92"/>
                  </a:lnTo>
                  <a:cubicBezTo>
                    <a:pt x="1050" y="24"/>
                    <a:pt x="93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88075" y="3920575"/>
              <a:ext cx="43375" cy="44475"/>
            </a:xfrm>
            <a:custGeom>
              <a:avLst/>
              <a:gdLst/>
              <a:ahLst/>
              <a:cxnLst/>
              <a:rect l="l" t="t" r="r" b="b"/>
              <a:pathLst>
                <a:path w="1735" h="1779" extrusionOk="0">
                  <a:moveTo>
                    <a:pt x="979" y="0"/>
                  </a:moveTo>
                  <a:cubicBezTo>
                    <a:pt x="913" y="0"/>
                    <a:pt x="845" y="12"/>
                    <a:pt x="776" y="35"/>
                  </a:cubicBezTo>
                  <a:lnTo>
                    <a:pt x="639" y="103"/>
                  </a:lnTo>
                  <a:cubicBezTo>
                    <a:pt x="548" y="103"/>
                    <a:pt x="457" y="126"/>
                    <a:pt x="388" y="172"/>
                  </a:cubicBezTo>
                  <a:cubicBezTo>
                    <a:pt x="342" y="217"/>
                    <a:pt x="274" y="263"/>
                    <a:pt x="228" y="286"/>
                  </a:cubicBezTo>
                  <a:cubicBezTo>
                    <a:pt x="137" y="400"/>
                    <a:pt x="69" y="514"/>
                    <a:pt x="46" y="628"/>
                  </a:cubicBezTo>
                  <a:cubicBezTo>
                    <a:pt x="23" y="697"/>
                    <a:pt x="0" y="788"/>
                    <a:pt x="0" y="856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971"/>
                    <a:pt x="23" y="1039"/>
                    <a:pt x="46" y="1107"/>
                  </a:cubicBezTo>
                  <a:cubicBezTo>
                    <a:pt x="46" y="1130"/>
                    <a:pt x="46" y="1130"/>
                    <a:pt x="46" y="1130"/>
                  </a:cubicBezTo>
                  <a:cubicBezTo>
                    <a:pt x="69" y="1199"/>
                    <a:pt x="91" y="1267"/>
                    <a:pt x="137" y="1336"/>
                  </a:cubicBezTo>
                  <a:cubicBezTo>
                    <a:pt x="137" y="1359"/>
                    <a:pt x="137" y="1359"/>
                    <a:pt x="137" y="1359"/>
                  </a:cubicBezTo>
                  <a:cubicBezTo>
                    <a:pt x="183" y="1404"/>
                    <a:pt x="228" y="1473"/>
                    <a:pt x="274" y="1541"/>
                  </a:cubicBezTo>
                  <a:cubicBezTo>
                    <a:pt x="342" y="1587"/>
                    <a:pt x="388" y="1632"/>
                    <a:pt x="457" y="1678"/>
                  </a:cubicBezTo>
                  <a:cubicBezTo>
                    <a:pt x="548" y="1724"/>
                    <a:pt x="639" y="1747"/>
                    <a:pt x="730" y="1769"/>
                  </a:cubicBezTo>
                  <a:cubicBezTo>
                    <a:pt x="764" y="1776"/>
                    <a:pt x="795" y="1779"/>
                    <a:pt x="826" y="1779"/>
                  </a:cubicBezTo>
                  <a:cubicBezTo>
                    <a:pt x="900" y="1779"/>
                    <a:pt x="969" y="1763"/>
                    <a:pt x="1050" y="1747"/>
                  </a:cubicBezTo>
                  <a:cubicBezTo>
                    <a:pt x="1096" y="1724"/>
                    <a:pt x="1164" y="1701"/>
                    <a:pt x="1210" y="1678"/>
                  </a:cubicBezTo>
                  <a:cubicBezTo>
                    <a:pt x="1324" y="1610"/>
                    <a:pt x="1415" y="1518"/>
                    <a:pt x="1484" y="1404"/>
                  </a:cubicBezTo>
                  <a:cubicBezTo>
                    <a:pt x="1529" y="1313"/>
                    <a:pt x="1575" y="1222"/>
                    <a:pt x="1621" y="1153"/>
                  </a:cubicBezTo>
                  <a:cubicBezTo>
                    <a:pt x="1689" y="1062"/>
                    <a:pt x="1712" y="971"/>
                    <a:pt x="1712" y="856"/>
                  </a:cubicBezTo>
                  <a:cubicBezTo>
                    <a:pt x="1735" y="765"/>
                    <a:pt x="1735" y="674"/>
                    <a:pt x="1712" y="560"/>
                  </a:cubicBezTo>
                  <a:cubicBezTo>
                    <a:pt x="1689" y="468"/>
                    <a:pt x="1643" y="377"/>
                    <a:pt x="1575" y="309"/>
                  </a:cubicBezTo>
                  <a:cubicBezTo>
                    <a:pt x="1506" y="217"/>
                    <a:pt x="1438" y="149"/>
                    <a:pt x="1347" y="103"/>
                  </a:cubicBezTo>
                  <a:lnTo>
                    <a:pt x="1164" y="35"/>
                  </a:lnTo>
                  <a:cubicBezTo>
                    <a:pt x="1107" y="12"/>
                    <a:pt x="1044" y="0"/>
                    <a:pt x="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70675" y="3952375"/>
              <a:ext cx="43375" cy="43250"/>
            </a:xfrm>
            <a:custGeom>
              <a:avLst/>
              <a:gdLst/>
              <a:ahLst/>
              <a:cxnLst/>
              <a:rect l="l" t="t" r="r" b="b"/>
              <a:pathLst>
                <a:path w="1735" h="1730" extrusionOk="0">
                  <a:moveTo>
                    <a:pt x="959" y="1"/>
                  </a:moveTo>
                  <a:cubicBezTo>
                    <a:pt x="907" y="1"/>
                    <a:pt x="856" y="7"/>
                    <a:pt x="799" y="18"/>
                  </a:cubicBezTo>
                  <a:cubicBezTo>
                    <a:pt x="708" y="18"/>
                    <a:pt x="616" y="41"/>
                    <a:pt x="525" y="87"/>
                  </a:cubicBezTo>
                  <a:cubicBezTo>
                    <a:pt x="479" y="132"/>
                    <a:pt x="434" y="155"/>
                    <a:pt x="388" y="201"/>
                  </a:cubicBezTo>
                  <a:cubicBezTo>
                    <a:pt x="320" y="246"/>
                    <a:pt x="274" y="269"/>
                    <a:pt x="228" y="315"/>
                  </a:cubicBezTo>
                  <a:cubicBezTo>
                    <a:pt x="183" y="383"/>
                    <a:pt x="160" y="429"/>
                    <a:pt x="114" y="475"/>
                  </a:cubicBezTo>
                  <a:cubicBezTo>
                    <a:pt x="46" y="589"/>
                    <a:pt x="0" y="726"/>
                    <a:pt x="0" y="863"/>
                  </a:cubicBezTo>
                  <a:cubicBezTo>
                    <a:pt x="0" y="931"/>
                    <a:pt x="23" y="1000"/>
                    <a:pt x="23" y="1068"/>
                  </a:cubicBezTo>
                  <a:cubicBezTo>
                    <a:pt x="46" y="1068"/>
                    <a:pt x="46" y="1091"/>
                    <a:pt x="46" y="1091"/>
                  </a:cubicBezTo>
                  <a:cubicBezTo>
                    <a:pt x="69" y="1159"/>
                    <a:pt x="91" y="1228"/>
                    <a:pt x="114" y="1296"/>
                  </a:cubicBezTo>
                  <a:cubicBezTo>
                    <a:pt x="137" y="1319"/>
                    <a:pt x="183" y="1365"/>
                    <a:pt x="183" y="1365"/>
                  </a:cubicBezTo>
                  <a:cubicBezTo>
                    <a:pt x="206" y="1388"/>
                    <a:pt x="228" y="1433"/>
                    <a:pt x="251" y="1456"/>
                  </a:cubicBezTo>
                  <a:lnTo>
                    <a:pt x="274" y="1456"/>
                  </a:lnTo>
                  <a:cubicBezTo>
                    <a:pt x="320" y="1502"/>
                    <a:pt x="365" y="1547"/>
                    <a:pt x="434" y="1593"/>
                  </a:cubicBezTo>
                  <a:cubicBezTo>
                    <a:pt x="434" y="1593"/>
                    <a:pt x="434" y="1593"/>
                    <a:pt x="457" y="1616"/>
                  </a:cubicBezTo>
                  <a:cubicBezTo>
                    <a:pt x="502" y="1639"/>
                    <a:pt x="571" y="1662"/>
                    <a:pt x="639" y="1684"/>
                  </a:cubicBezTo>
                  <a:cubicBezTo>
                    <a:pt x="731" y="1707"/>
                    <a:pt x="799" y="1707"/>
                    <a:pt x="867" y="1730"/>
                  </a:cubicBezTo>
                  <a:lnTo>
                    <a:pt x="890" y="1730"/>
                  </a:lnTo>
                  <a:cubicBezTo>
                    <a:pt x="959" y="1707"/>
                    <a:pt x="1096" y="1684"/>
                    <a:pt x="1096" y="1684"/>
                  </a:cubicBezTo>
                  <a:lnTo>
                    <a:pt x="1119" y="1684"/>
                  </a:lnTo>
                  <a:cubicBezTo>
                    <a:pt x="1187" y="1662"/>
                    <a:pt x="1256" y="1639"/>
                    <a:pt x="1301" y="1616"/>
                  </a:cubicBezTo>
                  <a:cubicBezTo>
                    <a:pt x="1322" y="1595"/>
                    <a:pt x="1324" y="1593"/>
                    <a:pt x="1324" y="1593"/>
                  </a:cubicBezTo>
                  <a:lnTo>
                    <a:pt x="1324" y="1593"/>
                  </a:lnTo>
                  <a:cubicBezTo>
                    <a:pt x="1322" y="1595"/>
                    <a:pt x="1321" y="1597"/>
                    <a:pt x="1323" y="1597"/>
                  </a:cubicBezTo>
                  <a:cubicBezTo>
                    <a:pt x="1334" y="1597"/>
                    <a:pt x="1463" y="1517"/>
                    <a:pt x="1484" y="1456"/>
                  </a:cubicBezTo>
                  <a:cubicBezTo>
                    <a:pt x="1529" y="1410"/>
                    <a:pt x="1575" y="1365"/>
                    <a:pt x="1621" y="1296"/>
                  </a:cubicBezTo>
                  <a:cubicBezTo>
                    <a:pt x="1644" y="1228"/>
                    <a:pt x="1689" y="1159"/>
                    <a:pt x="1712" y="1091"/>
                  </a:cubicBezTo>
                  <a:cubicBezTo>
                    <a:pt x="1712" y="1091"/>
                    <a:pt x="1712" y="1091"/>
                    <a:pt x="1712" y="1068"/>
                  </a:cubicBezTo>
                  <a:cubicBezTo>
                    <a:pt x="1712" y="1022"/>
                    <a:pt x="1735" y="954"/>
                    <a:pt x="1735" y="885"/>
                  </a:cubicBezTo>
                  <a:cubicBezTo>
                    <a:pt x="1735" y="885"/>
                    <a:pt x="1735" y="863"/>
                    <a:pt x="1735" y="863"/>
                  </a:cubicBezTo>
                  <a:cubicBezTo>
                    <a:pt x="1735" y="863"/>
                    <a:pt x="1735" y="863"/>
                    <a:pt x="1735" y="840"/>
                  </a:cubicBezTo>
                  <a:cubicBezTo>
                    <a:pt x="1735" y="771"/>
                    <a:pt x="1712" y="703"/>
                    <a:pt x="1712" y="634"/>
                  </a:cubicBezTo>
                  <a:cubicBezTo>
                    <a:pt x="1712" y="634"/>
                    <a:pt x="1712" y="634"/>
                    <a:pt x="1712" y="612"/>
                  </a:cubicBezTo>
                  <a:cubicBezTo>
                    <a:pt x="1644" y="452"/>
                    <a:pt x="1598" y="383"/>
                    <a:pt x="1484" y="246"/>
                  </a:cubicBezTo>
                  <a:cubicBezTo>
                    <a:pt x="1484" y="246"/>
                    <a:pt x="1484" y="246"/>
                    <a:pt x="1484" y="224"/>
                  </a:cubicBezTo>
                  <a:cubicBezTo>
                    <a:pt x="1415" y="178"/>
                    <a:pt x="1370" y="155"/>
                    <a:pt x="1324" y="109"/>
                  </a:cubicBezTo>
                  <a:lnTo>
                    <a:pt x="1301" y="109"/>
                  </a:lnTo>
                  <a:cubicBezTo>
                    <a:pt x="1233" y="64"/>
                    <a:pt x="1187" y="41"/>
                    <a:pt x="1119" y="18"/>
                  </a:cubicBezTo>
                  <a:cubicBezTo>
                    <a:pt x="1061" y="7"/>
                    <a:pt x="1010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262400" y="3871225"/>
              <a:ext cx="41100" cy="47800"/>
            </a:xfrm>
            <a:custGeom>
              <a:avLst/>
              <a:gdLst/>
              <a:ahLst/>
              <a:cxnLst/>
              <a:rect l="l" t="t" r="r" b="b"/>
              <a:pathLst>
                <a:path w="1644" h="1912" extrusionOk="0">
                  <a:moveTo>
                    <a:pt x="891" y="0"/>
                  </a:moveTo>
                  <a:cubicBezTo>
                    <a:pt x="822" y="0"/>
                    <a:pt x="754" y="0"/>
                    <a:pt x="685" y="23"/>
                  </a:cubicBezTo>
                  <a:cubicBezTo>
                    <a:pt x="548" y="46"/>
                    <a:pt x="434" y="114"/>
                    <a:pt x="343" y="206"/>
                  </a:cubicBezTo>
                  <a:cubicBezTo>
                    <a:pt x="343" y="228"/>
                    <a:pt x="343" y="228"/>
                    <a:pt x="343" y="228"/>
                  </a:cubicBezTo>
                  <a:cubicBezTo>
                    <a:pt x="274" y="297"/>
                    <a:pt x="206" y="342"/>
                    <a:pt x="160" y="434"/>
                  </a:cubicBezTo>
                  <a:cubicBezTo>
                    <a:pt x="115" y="502"/>
                    <a:pt x="92" y="594"/>
                    <a:pt x="46" y="685"/>
                  </a:cubicBezTo>
                  <a:cubicBezTo>
                    <a:pt x="46" y="708"/>
                    <a:pt x="46" y="753"/>
                    <a:pt x="23" y="776"/>
                  </a:cubicBezTo>
                  <a:cubicBezTo>
                    <a:pt x="23" y="867"/>
                    <a:pt x="0" y="959"/>
                    <a:pt x="0" y="1050"/>
                  </a:cubicBezTo>
                  <a:cubicBezTo>
                    <a:pt x="0" y="1164"/>
                    <a:pt x="23" y="1255"/>
                    <a:pt x="46" y="1347"/>
                  </a:cubicBezTo>
                  <a:cubicBezTo>
                    <a:pt x="69" y="1415"/>
                    <a:pt x="92" y="1461"/>
                    <a:pt x="115" y="1529"/>
                  </a:cubicBezTo>
                  <a:cubicBezTo>
                    <a:pt x="160" y="1575"/>
                    <a:pt x="183" y="1621"/>
                    <a:pt x="229" y="1689"/>
                  </a:cubicBezTo>
                  <a:cubicBezTo>
                    <a:pt x="274" y="1712"/>
                    <a:pt x="343" y="1758"/>
                    <a:pt x="388" y="1803"/>
                  </a:cubicBezTo>
                  <a:cubicBezTo>
                    <a:pt x="480" y="1849"/>
                    <a:pt x="571" y="1895"/>
                    <a:pt x="662" y="1895"/>
                  </a:cubicBezTo>
                  <a:cubicBezTo>
                    <a:pt x="697" y="1906"/>
                    <a:pt x="731" y="1912"/>
                    <a:pt x="765" y="1912"/>
                  </a:cubicBezTo>
                  <a:cubicBezTo>
                    <a:pt x="799" y="1912"/>
                    <a:pt x="834" y="1906"/>
                    <a:pt x="868" y="1895"/>
                  </a:cubicBezTo>
                  <a:cubicBezTo>
                    <a:pt x="936" y="1895"/>
                    <a:pt x="1005" y="1872"/>
                    <a:pt x="1050" y="1849"/>
                  </a:cubicBezTo>
                  <a:cubicBezTo>
                    <a:pt x="1119" y="1826"/>
                    <a:pt x="1187" y="1780"/>
                    <a:pt x="1233" y="1735"/>
                  </a:cubicBezTo>
                  <a:cubicBezTo>
                    <a:pt x="1301" y="1689"/>
                    <a:pt x="1370" y="1621"/>
                    <a:pt x="1416" y="1529"/>
                  </a:cubicBezTo>
                  <a:cubicBezTo>
                    <a:pt x="1438" y="1507"/>
                    <a:pt x="1461" y="1461"/>
                    <a:pt x="1484" y="1438"/>
                  </a:cubicBezTo>
                  <a:cubicBezTo>
                    <a:pt x="1530" y="1347"/>
                    <a:pt x="1575" y="1255"/>
                    <a:pt x="1598" y="1164"/>
                  </a:cubicBezTo>
                  <a:cubicBezTo>
                    <a:pt x="1598" y="1119"/>
                    <a:pt x="1621" y="1096"/>
                    <a:pt x="1621" y="1050"/>
                  </a:cubicBezTo>
                  <a:cubicBezTo>
                    <a:pt x="1621" y="959"/>
                    <a:pt x="1644" y="845"/>
                    <a:pt x="1644" y="753"/>
                  </a:cubicBezTo>
                  <a:cubicBezTo>
                    <a:pt x="1644" y="639"/>
                    <a:pt x="1621" y="548"/>
                    <a:pt x="1575" y="457"/>
                  </a:cubicBezTo>
                  <a:cubicBezTo>
                    <a:pt x="1553" y="365"/>
                    <a:pt x="1507" y="274"/>
                    <a:pt x="1416" y="206"/>
                  </a:cubicBezTo>
                  <a:cubicBezTo>
                    <a:pt x="1347" y="137"/>
                    <a:pt x="1279" y="91"/>
                    <a:pt x="1187" y="69"/>
                  </a:cubicBezTo>
                  <a:cubicBezTo>
                    <a:pt x="1096" y="0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22325" y="3765075"/>
              <a:ext cx="41675" cy="46525"/>
            </a:xfrm>
            <a:custGeom>
              <a:avLst/>
              <a:gdLst/>
              <a:ahLst/>
              <a:cxnLst/>
              <a:rect l="l" t="t" r="r" b="b"/>
              <a:pathLst>
                <a:path w="1667" h="1861" extrusionOk="0">
                  <a:moveTo>
                    <a:pt x="776" y="1"/>
                  </a:moveTo>
                  <a:cubicBezTo>
                    <a:pt x="708" y="1"/>
                    <a:pt x="639" y="23"/>
                    <a:pt x="571" y="23"/>
                  </a:cubicBezTo>
                  <a:cubicBezTo>
                    <a:pt x="434" y="69"/>
                    <a:pt x="320" y="138"/>
                    <a:pt x="228" y="229"/>
                  </a:cubicBezTo>
                  <a:cubicBezTo>
                    <a:pt x="183" y="274"/>
                    <a:pt x="160" y="320"/>
                    <a:pt x="114" y="389"/>
                  </a:cubicBezTo>
                  <a:cubicBezTo>
                    <a:pt x="46" y="503"/>
                    <a:pt x="0" y="617"/>
                    <a:pt x="0" y="754"/>
                  </a:cubicBezTo>
                  <a:lnTo>
                    <a:pt x="23" y="1096"/>
                  </a:lnTo>
                  <a:cubicBezTo>
                    <a:pt x="23" y="1233"/>
                    <a:pt x="46" y="1370"/>
                    <a:pt x="114" y="1484"/>
                  </a:cubicBezTo>
                  <a:cubicBezTo>
                    <a:pt x="183" y="1576"/>
                    <a:pt x="228" y="1644"/>
                    <a:pt x="320" y="1690"/>
                  </a:cubicBezTo>
                  <a:cubicBezTo>
                    <a:pt x="388" y="1758"/>
                    <a:pt x="479" y="1804"/>
                    <a:pt x="571" y="1827"/>
                  </a:cubicBezTo>
                  <a:cubicBezTo>
                    <a:pt x="639" y="1849"/>
                    <a:pt x="708" y="1861"/>
                    <a:pt x="776" y="1861"/>
                  </a:cubicBezTo>
                  <a:cubicBezTo>
                    <a:pt x="845" y="1861"/>
                    <a:pt x="913" y="1849"/>
                    <a:pt x="982" y="1827"/>
                  </a:cubicBezTo>
                  <a:lnTo>
                    <a:pt x="1004" y="1827"/>
                  </a:lnTo>
                  <a:cubicBezTo>
                    <a:pt x="1073" y="1804"/>
                    <a:pt x="1141" y="1781"/>
                    <a:pt x="1210" y="1735"/>
                  </a:cubicBezTo>
                  <a:cubicBezTo>
                    <a:pt x="1278" y="1712"/>
                    <a:pt x="1324" y="1644"/>
                    <a:pt x="1370" y="1598"/>
                  </a:cubicBezTo>
                  <a:lnTo>
                    <a:pt x="1392" y="1598"/>
                  </a:lnTo>
                  <a:cubicBezTo>
                    <a:pt x="1438" y="1530"/>
                    <a:pt x="1484" y="1484"/>
                    <a:pt x="1529" y="1416"/>
                  </a:cubicBezTo>
                  <a:cubicBezTo>
                    <a:pt x="1529" y="1416"/>
                    <a:pt x="1529" y="1416"/>
                    <a:pt x="1529" y="1393"/>
                  </a:cubicBezTo>
                  <a:cubicBezTo>
                    <a:pt x="1575" y="1347"/>
                    <a:pt x="1598" y="1279"/>
                    <a:pt x="1621" y="1210"/>
                  </a:cubicBezTo>
                  <a:cubicBezTo>
                    <a:pt x="1621" y="1187"/>
                    <a:pt x="1621" y="1187"/>
                    <a:pt x="1621" y="1187"/>
                  </a:cubicBezTo>
                  <a:cubicBezTo>
                    <a:pt x="1644" y="1096"/>
                    <a:pt x="1666" y="1005"/>
                    <a:pt x="1666" y="936"/>
                  </a:cubicBezTo>
                  <a:cubicBezTo>
                    <a:pt x="1666" y="868"/>
                    <a:pt x="1644" y="777"/>
                    <a:pt x="1621" y="708"/>
                  </a:cubicBezTo>
                  <a:cubicBezTo>
                    <a:pt x="1621" y="708"/>
                    <a:pt x="1621" y="708"/>
                    <a:pt x="1621" y="685"/>
                  </a:cubicBezTo>
                  <a:cubicBezTo>
                    <a:pt x="1598" y="617"/>
                    <a:pt x="1575" y="548"/>
                    <a:pt x="1552" y="503"/>
                  </a:cubicBezTo>
                  <a:cubicBezTo>
                    <a:pt x="1552" y="503"/>
                    <a:pt x="1552" y="480"/>
                    <a:pt x="1529" y="480"/>
                  </a:cubicBezTo>
                  <a:cubicBezTo>
                    <a:pt x="1438" y="343"/>
                    <a:pt x="1392" y="297"/>
                    <a:pt x="1301" y="229"/>
                  </a:cubicBezTo>
                  <a:cubicBezTo>
                    <a:pt x="1233" y="160"/>
                    <a:pt x="1164" y="92"/>
                    <a:pt x="1073" y="69"/>
                  </a:cubicBezTo>
                  <a:cubicBezTo>
                    <a:pt x="982" y="23"/>
                    <a:pt x="867" y="1"/>
                    <a:pt x="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382800" y="3611000"/>
              <a:ext cx="46250" cy="51950"/>
            </a:xfrm>
            <a:custGeom>
              <a:avLst/>
              <a:gdLst/>
              <a:ahLst/>
              <a:cxnLst/>
              <a:rect l="l" t="t" r="r" b="b"/>
              <a:pathLst>
                <a:path w="1850" h="2078" extrusionOk="0">
                  <a:moveTo>
                    <a:pt x="822" y="1"/>
                  </a:moveTo>
                  <a:cubicBezTo>
                    <a:pt x="754" y="1"/>
                    <a:pt x="662" y="1"/>
                    <a:pt x="594" y="46"/>
                  </a:cubicBezTo>
                  <a:cubicBezTo>
                    <a:pt x="526" y="69"/>
                    <a:pt x="434" y="92"/>
                    <a:pt x="366" y="138"/>
                  </a:cubicBezTo>
                  <a:cubicBezTo>
                    <a:pt x="297" y="183"/>
                    <a:pt x="206" y="252"/>
                    <a:pt x="160" y="320"/>
                  </a:cubicBezTo>
                  <a:cubicBezTo>
                    <a:pt x="92" y="412"/>
                    <a:pt x="46" y="480"/>
                    <a:pt x="23" y="594"/>
                  </a:cubicBezTo>
                  <a:cubicBezTo>
                    <a:pt x="1" y="686"/>
                    <a:pt x="1" y="800"/>
                    <a:pt x="23" y="891"/>
                  </a:cubicBezTo>
                  <a:cubicBezTo>
                    <a:pt x="23" y="982"/>
                    <a:pt x="46" y="1096"/>
                    <a:pt x="92" y="1165"/>
                  </a:cubicBezTo>
                  <a:cubicBezTo>
                    <a:pt x="115" y="1188"/>
                    <a:pt x="115" y="1188"/>
                    <a:pt x="115" y="1211"/>
                  </a:cubicBezTo>
                  <a:cubicBezTo>
                    <a:pt x="138" y="1370"/>
                    <a:pt x="160" y="1507"/>
                    <a:pt x="252" y="1644"/>
                  </a:cubicBezTo>
                  <a:cubicBezTo>
                    <a:pt x="366" y="1781"/>
                    <a:pt x="366" y="1804"/>
                    <a:pt x="480" y="1895"/>
                  </a:cubicBezTo>
                  <a:cubicBezTo>
                    <a:pt x="503" y="1918"/>
                    <a:pt x="548" y="1941"/>
                    <a:pt x="594" y="1964"/>
                  </a:cubicBezTo>
                  <a:cubicBezTo>
                    <a:pt x="662" y="2009"/>
                    <a:pt x="731" y="2032"/>
                    <a:pt x="799" y="2055"/>
                  </a:cubicBezTo>
                  <a:lnTo>
                    <a:pt x="982" y="2078"/>
                  </a:lnTo>
                  <a:cubicBezTo>
                    <a:pt x="1096" y="2078"/>
                    <a:pt x="1187" y="2055"/>
                    <a:pt x="1279" y="2009"/>
                  </a:cubicBezTo>
                  <a:cubicBezTo>
                    <a:pt x="1347" y="1987"/>
                    <a:pt x="1416" y="1964"/>
                    <a:pt x="1461" y="1918"/>
                  </a:cubicBezTo>
                  <a:cubicBezTo>
                    <a:pt x="1530" y="1850"/>
                    <a:pt x="1598" y="1781"/>
                    <a:pt x="1644" y="1690"/>
                  </a:cubicBezTo>
                  <a:cubicBezTo>
                    <a:pt x="1690" y="1599"/>
                    <a:pt x="1735" y="1507"/>
                    <a:pt x="1781" y="1393"/>
                  </a:cubicBezTo>
                  <a:cubicBezTo>
                    <a:pt x="1827" y="1302"/>
                    <a:pt x="1827" y="1188"/>
                    <a:pt x="1827" y="1074"/>
                  </a:cubicBezTo>
                  <a:cubicBezTo>
                    <a:pt x="1849" y="982"/>
                    <a:pt x="1827" y="868"/>
                    <a:pt x="1804" y="754"/>
                  </a:cubicBezTo>
                  <a:cubicBezTo>
                    <a:pt x="1804" y="731"/>
                    <a:pt x="1804" y="731"/>
                    <a:pt x="1804" y="708"/>
                  </a:cubicBezTo>
                  <a:cubicBezTo>
                    <a:pt x="1781" y="663"/>
                    <a:pt x="1735" y="549"/>
                    <a:pt x="1690" y="480"/>
                  </a:cubicBezTo>
                  <a:cubicBezTo>
                    <a:pt x="1667" y="457"/>
                    <a:pt x="1644" y="412"/>
                    <a:pt x="1621" y="389"/>
                  </a:cubicBezTo>
                  <a:cubicBezTo>
                    <a:pt x="1598" y="366"/>
                    <a:pt x="1576" y="320"/>
                    <a:pt x="1553" y="297"/>
                  </a:cubicBezTo>
                  <a:cubicBezTo>
                    <a:pt x="1553" y="297"/>
                    <a:pt x="1530" y="275"/>
                    <a:pt x="1530" y="275"/>
                  </a:cubicBezTo>
                  <a:cubicBezTo>
                    <a:pt x="1370" y="138"/>
                    <a:pt x="1302" y="115"/>
                    <a:pt x="1119" y="46"/>
                  </a:cubicBezTo>
                  <a:cubicBezTo>
                    <a:pt x="1051" y="24"/>
                    <a:pt x="914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351425" y="3407600"/>
              <a:ext cx="43375" cy="47650"/>
            </a:xfrm>
            <a:custGeom>
              <a:avLst/>
              <a:gdLst/>
              <a:ahLst/>
              <a:cxnLst/>
              <a:rect l="l" t="t" r="r" b="b"/>
              <a:pathLst>
                <a:path w="1735" h="1906" extrusionOk="0">
                  <a:moveTo>
                    <a:pt x="845" y="1"/>
                  </a:moveTo>
                  <a:cubicBezTo>
                    <a:pt x="829" y="1"/>
                    <a:pt x="814" y="3"/>
                    <a:pt x="799" y="11"/>
                  </a:cubicBezTo>
                  <a:cubicBezTo>
                    <a:pt x="731" y="11"/>
                    <a:pt x="639" y="11"/>
                    <a:pt x="571" y="34"/>
                  </a:cubicBezTo>
                  <a:cubicBezTo>
                    <a:pt x="457" y="57"/>
                    <a:pt x="388" y="102"/>
                    <a:pt x="297" y="171"/>
                  </a:cubicBezTo>
                  <a:cubicBezTo>
                    <a:pt x="228" y="216"/>
                    <a:pt x="160" y="308"/>
                    <a:pt x="114" y="376"/>
                  </a:cubicBezTo>
                  <a:cubicBezTo>
                    <a:pt x="46" y="467"/>
                    <a:pt x="23" y="559"/>
                    <a:pt x="23" y="673"/>
                  </a:cubicBezTo>
                  <a:cubicBezTo>
                    <a:pt x="0" y="764"/>
                    <a:pt x="0" y="856"/>
                    <a:pt x="23" y="947"/>
                  </a:cubicBezTo>
                  <a:cubicBezTo>
                    <a:pt x="23" y="1015"/>
                    <a:pt x="0" y="1084"/>
                    <a:pt x="0" y="1152"/>
                  </a:cubicBezTo>
                  <a:cubicBezTo>
                    <a:pt x="0" y="1221"/>
                    <a:pt x="23" y="1289"/>
                    <a:pt x="23" y="1358"/>
                  </a:cubicBezTo>
                  <a:cubicBezTo>
                    <a:pt x="46" y="1403"/>
                    <a:pt x="69" y="1472"/>
                    <a:pt x="91" y="1540"/>
                  </a:cubicBezTo>
                  <a:cubicBezTo>
                    <a:pt x="137" y="1632"/>
                    <a:pt x="206" y="1700"/>
                    <a:pt x="297" y="1746"/>
                  </a:cubicBezTo>
                  <a:cubicBezTo>
                    <a:pt x="343" y="1791"/>
                    <a:pt x="411" y="1837"/>
                    <a:pt x="457" y="1837"/>
                  </a:cubicBezTo>
                  <a:cubicBezTo>
                    <a:pt x="525" y="1883"/>
                    <a:pt x="594" y="1905"/>
                    <a:pt x="662" y="1905"/>
                  </a:cubicBezTo>
                  <a:lnTo>
                    <a:pt x="868" y="1905"/>
                  </a:lnTo>
                  <a:cubicBezTo>
                    <a:pt x="959" y="1883"/>
                    <a:pt x="1050" y="1860"/>
                    <a:pt x="1141" y="1814"/>
                  </a:cubicBezTo>
                  <a:cubicBezTo>
                    <a:pt x="1210" y="1769"/>
                    <a:pt x="1301" y="1700"/>
                    <a:pt x="1370" y="1654"/>
                  </a:cubicBezTo>
                  <a:cubicBezTo>
                    <a:pt x="1393" y="1632"/>
                    <a:pt x="1393" y="1609"/>
                    <a:pt x="1415" y="1586"/>
                  </a:cubicBezTo>
                  <a:cubicBezTo>
                    <a:pt x="1461" y="1517"/>
                    <a:pt x="1529" y="1449"/>
                    <a:pt x="1575" y="1358"/>
                  </a:cubicBezTo>
                  <a:cubicBezTo>
                    <a:pt x="1621" y="1289"/>
                    <a:pt x="1644" y="1221"/>
                    <a:pt x="1666" y="1152"/>
                  </a:cubicBezTo>
                  <a:cubicBezTo>
                    <a:pt x="1666" y="1129"/>
                    <a:pt x="1689" y="1107"/>
                    <a:pt x="1689" y="1107"/>
                  </a:cubicBezTo>
                  <a:cubicBezTo>
                    <a:pt x="1689" y="1084"/>
                    <a:pt x="1689" y="1084"/>
                    <a:pt x="1689" y="1061"/>
                  </a:cubicBezTo>
                  <a:cubicBezTo>
                    <a:pt x="1712" y="992"/>
                    <a:pt x="1712" y="924"/>
                    <a:pt x="1735" y="833"/>
                  </a:cubicBezTo>
                  <a:cubicBezTo>
                    <a:pt x="1735" y="719"/>
                    <a:pt x="1712" y="627"/>
                    <a:pt x="1666" y="536"/>
                  </a:cubicBezTo>
                  <a:cubicBezTo>
                    <a:pt x="1621" y="445"/>
                    <a:pt x="1575" y="353"/>
                    <a:pt x="1507" y="285"/>
                  </a:cubicBezTo>
                  <a:cubicBezTo>
                    <a:pt x="1484" y="285"/>
                    <a:pt x="1484" y="285"/>
                    <a:pt x="1484" y="262"/>
                  </a:cubicBezTo>
                  <a:cubicBezTo>
                    <a:pt x="1415" y="216"/>
                    <a:pt x="1370" y="171"/>
                    <a:pt x="1301" y="125"/>
                  </a:cubicBezTo>
                  <a:cubicBezTo>
                    <a:pt x="1233" y="102"/>
                    <a:pt x="1164" y="57"/>
                    <a:pt x="1073" y="34"/>
                  </a:cubicBezTo>
                  <a:cubicBezTo>
                    <a:pt x="1050" y="34"/>
                    <a:pt x="982" y="11"/>
                    <a:pt x="936" y="11"/>
                  </a:cubicBezTo>
                  <a:cubicBezTo>
                    <a:pt x="906" y="11"/>
                    <a:pt x="875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40150" y="3286325"/>
              <a:ext cx="45100" cy="44375"/>
            </a:xfrm>
            <a:custGeom>
              <a:avLst/>
              <a:gdLst/>
              <a:ahLst/>
              <a:cxnLst/>
              <a:rect l="l" t="t" r="r" b="b"/>
              <a:pathLst>
                <a:path w="1804" h="1775" extrusionOk="0">
                  <a:moveTo>
                    <a:pt x="913" y="0"/>
                  </a:moveTo>
                  <a:cubicBezTo>
                    <a:pt x="868" y="0"/>
                    <a:pt x="753" y="23"/>
                    <a:pt x="708" y="23"/>
                  </a:cubicBezTo>
                  <a:lnTo>
                    <a:pt x="708" y="46"/>
                  </a:lnTo>
                  <a:lnTo>
                    <a:pt x="685" y="46"/>
                  </a:lnTo>
                  <a:cubicBezTo>
                    <a:pt x="639" y="46"/>
                    <a:pt x="594" y="69"/>
                    <a:pt x="571" y="91"/>
                  </a:cubicBezTo>
                  <a:cubicBezTo>
                    <a:pt x="548" y="91"/>
                    <a:pt x="502" y="114"/>
                    <a:pt x="480" y="137"/>
                  </a:cubicBezTo>
                  <a:lnTo>
                    <a:pt x="457" y="137"/>
                  </a:lnTo>
                  <a:cubicBezTo>
                    <a:pt x="411" y="160"/>
                    <a:pt x="320" y="228"/>
                    <a:pt x="297" y="274"/>
                  </a:cubicBezTo>
                  <a:lnTo>
                    <a:pt x="274" y="274"/>
                  </a:lnTo>
                  <a:cubicBezTo>
                    <a:pt x="251" y="297"/>
                    <a:pt x="228" y="343"/>
                    <a:pt x="206" y="365"/>
                  </a:cubicBezTo>
                  <a:cubicBezTo>
                    <a:pt x="183" y="388"/>
                    <a:pt x="160" y="434"/>
                    <a:pt x="137" y="457"/>
                  </a:cubicBezTo>
                  <a:cubicBezTo>
                    <a:pt x="114" y="502"/>
                    <a:pt x="92" y="548"/>
                    <a:pt x="92" y="571"/>
                  </a:cubicBezTo>
                  <a:cubicBezTo>
                    <a:pt x="92" y="594"/>
                    <a:pt x="69" y="639"/>
                    <a:pt x="46" y="662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46" y="731"/>
                    <a:pt x="23" y="753"/>
                    <a:pt x="23" y="799"/>
                  </a:cubicBezTo>
                  <a:cubicBezTo>
                    <a:pt x="23" y="822"/>
                    <a:pt x="23" y="868"/>
                    <a:pt x="23" y="890"/>
                  </a:cubicBezTo>
                  <a:cubicBezTo>
                    <a:pt x="0" y="1005"/>
                    <a:pt x="23" y="1096"/>
                    <a:pt x="92" y="1187"/>
                  </a:cubicBezTo>
                  <a:cubicBezTo>
                    <a:pt x="114" y="1278"/>
                    <a:pt x="160" y="1370"/>
                    <a:pt x="228" y="1438"/>
                  </a:cubicBezTo>
                  <a:cubicBezTo>
                    <a:pt x="297" y="1507"/>
                    <a:pt x="388" y="1575"/>
                    <a:pt x="480" y="1598"/>
                  </a:cubicBezTo>
                  <a:lnTo>
                    <a:pt x="502" y="1598"/>
                  </a:lnTo>
                  <a:cubicBezTo>
                    <a:pt x="548" y="1621"/>
                    <a:pt x="571" y="1644"/>
                    <a:pt x="594" y="1666"/>
                  </a:cubicBezTo>
                  <a:cubicBezTo>
                    <a:pt x="685" y="1735"/>
                    <a:pt x="776" y="1758"/>
                    <a:pt x="868" y="1758"/>
                  </a:cubicBezTo>
                  <a:cubicBezTo>
                    <a:pt x="902" y="1769"/>
                    <a:pt x="936" y="1775"/>
                    <a:pt x="970" y="1775"/>
                  </a:cubicBezTo>
                  <a:cubicBezTo>
                    <a:pt x="1005" y="1775"/>
                    <a:pt x="1039" y="1769"/>
                    <a:pt x="1073" y="1758"/>
                  </a:cubicBezTo>
                  <a:cubicBezTo>
                    <a:pt x="1142" y="1758"/>
                    <a:pt x="1210" y="1735"/>
                    <a:pt x="1278" y="1712"/>
                  </a:cubicBezTo>
                  <a:cubicBezTo>
                    <a:pt x="1324" y="1689"/>
                    <a:pt x="1393" y="1666"/>
                    <a:pt x="1438" y="1598"/>
                  </a:cubicBezTo>
                  <a:cubicBezTo>
                    <a:pt x="1530" y="1552"/>
                    <a:pt x="1575" y="1484"/>
                    <a:pt x="1621" y="1393"/>
                  </a:cubicBezTo>
                  <a:lnTo>
                    <a:pt x="1644" y="1393"/>
                  </a:lnTo>
                  <a:cubicBezTo>
                    <a:pt x="1666" y="1324"/>
                    <a:pt x="1689" y="1256"/>
                    <a:pt x="1712" y="1187"/>
                  </a:cubicBezTo>
                  <a:cubicBezTo>
                    <a:pt x="1712" y="1187"/>
                    <a:pt x="1735" y="1164"/>
                    <a:pt x="1735" y="1164"/>
                  </a:cubicBezTo>
                  <a:cubicBezTo>
                    <a:pt x="1735" y="1164"/>
                    <a:pt x="1735" y="1141"/>
                    <a:pt x="1735" y="1141"/>
                  </a:cubicBezTo>
                  <a:cubicBezTo>
                    <a:pt x="1735" y="1119"/>
                    <a:pt x="1735" y="1073"/>
                    <a:pt x="1758" y="1027"/>
                  </a:cubicBezTo>
                  <a:cubicBezTo>
                    <a:pt x="1781" y="959"/>
                    <a:pt x="1803" y="868"/>
                    <a:pt x="1803" y="753"/>
                  </a:cubicBezTo>
                  <a:cubicBezTo>
                    <a:pt x="1803" y="662"/>
                    <a:pt x="1781" y="548"/>
                    <a:pt x="1735" y="480"/>
                  </a:cubicBezTo>
                  <a:cubicBezTo>
                    <a:pt x="1712" y="365"/>
                    <a:pt x="1666" y="297"/>
                    <a:pt x="1575" y="228"/>
                  </a:cubicBezTo>
                  <a:cubicBezTo>
                    <a:pt x="1530" y="183"/>
                    <a:pt x="1484" y="137"/>
                    <a:pt x="1438" y="114"/>
                  </a:cubicBezTo>
                  <a:cubicBezTo>
                    <a:pt x="1301" y="46"/>
                    <a:pt x="1187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-608139" y="1203907"/>
            <a:ext cx="906100" cy="873638"/>
            <a:chOff x="493750" y="169525"/>
            <a:chExt cx="1067675" cy="1029425"/>
          </a:xfrm>
        </p:grpSpPr>
        <p:sp>
          <p:nvSpPr>
            <p:cNvPr id="45" name="Google Shape;45;p2"/>
            <p:cNvSpPr/>
            <p:nvPr/>
          </p:nvSpPr>
          <p:spPr>
            <a:xfrm>
              <a:off x="493750" y="169525"/>
              <a:ext cx="1067675" cy="1029425"/>
            </a:xfrm>
            <a:custGeom>
              <a:avLst/>
              <a:gdLst/>
              <a:ahLst/>
              <a:cxnLst/>
              <a:rect l="l" t="t" r="r" b="b"/>
              <a:pathLst>
                <a:path w="42707" h="41177" extrusionOk="0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74225" y="244725"/>
              <a:ext cx="900475" cy="847975"/>
            </a:xfrm>
            <a:custGeom>
              <a:avLst/>
              <a:gdLst/>
              <a:ahLst/>
              <a:cxnLst/>
              <a:rect l="l" t="t" r="r" b="b"/>
              <a:pathLst>
                <a:path w="36019" h="33919" extrusionOk="0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32850" y="343575"/>
              <a:ext cx="575225" cy="578625"/>
            </a:xfrm>
            <a:custGeom>
              <a:avLst/>
              <a:gdLst/>
              <a:ahLst/>
              <a:cxnLst/>
              <a:rect l="l" t="t" r="r" b="b"/>
              <a:pathLst>
                <a:path w="23009" h="23145" extrusionOk="0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80650" y="510075"/>
              <a:ext cx="292175" cy="273000"/>
            </a:xfrm>
            <a:custGeom>
              <a:avLst/>
              <a:gdLst/>
              <a:ahLst/>
              <a:cxnLst/>
              <a:rect l="l" t="t" r="r" b="b"/>
              <a:pathLst>
                <a:path w="11687" h="10920" extrusionOk="0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022725" y="649425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025575" y="63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63950" y="606625"/>
              <a:ext cx="82775" cy="69900"/>
            </a:xfrm>
            <a:custGeom>
              <a:avLst/>
              <a:gdLst/>
              <a:ahLst/>
              <a:cxnLst/>
              <a:rect l="l" t="t" r="r" b="b"/>
              <a:pathLst>
                <a:path w="3311" h="2796" extrusionOk="0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11557237" y="6206000"/>
            <a:ext cx="594999" cy="604500"/>
            <a:chOff x="4350100" y="1147775"/>
            <a:chExt cx="446250" cy="453375"/>
          </a:xfrm>
        </p:grpSpPr>
        <p:sp>
          <p:nvSpPr>
            <p:cNvPr id="53" name="Google Shape;53;p2"/>
            <p:cNvSpPr/>
            <p:nvPr/>
          </p:nvSpPr>
          <p:spPr>
            <a:xfrm>
              <a:off x="4587475" y="1395350"/>
              <a:ext cx="208875" cy="205800"/>
            </a:xfrm>
            <a:custGeom>
              <a:avLst/>
              <a:gdLst/>
              <a:ahLst/>
              <a:cxnLst/>
              <a:rect l="l" t="t" r="r" b="b"/>
              <a:pathLst>
                <a:path w="8355" h="8232" extrusionOk="0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350100" y="1473750"/>
              <a:ext cx="95875" cy="93525"/>
            </a:xfrm>
            <a:custGeom>
              <a:avLst/>
              <a:gdLst/>
              <a:ahLst/>
              <a:cxnLst/>
              <a:rect l="l" t="t" r="r" b="b"/>
              <a:pathLst>
                <a:path w="3835" h="3741" extrusionOk="0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386600" y="1147775"/>
              <a:ext cx="162675" cy="170425"/>
            </a:xfrm>
            <a:custGeom>
              <a:avLst/>
              <a:gdLst/>
              <a:ahLst/>
              <a:cxnLst/>
              <a:rect l="l" t="t" r="r" b="b"/>
              <a:pathLst>
                <a:path w="6507" h="6817" extrusionOk="0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11557233" y="4713601"/>
            <a:ext cx="763900" cy="1049366"/>
            <a:chOff x="3127800" y="2228675"/>
            <a:chExt cx="572925" cy="787025"/>
          </a:xfrm>
        </p:grpSpPr>
        <p:sp>
          <p:nvSpPr>
            <p:cNvPr id="57" name="Google Shape;57;p2"/>
            <p:cNvSpPr/>
            <p:nvPr/>
          </p:nvSpPr>
          <p:spPr>
            <a:xfrm>
              <a:off x="3150625" y="2450925"/>
              <a:ext cx="103300" cy="131100"/>
            </a:xfrm>
            <a:custGeom>
              <a:avLst/>
              <a:gdLst/>
              <a:ahLst/>
              <a:cxnLst/>
              <a:rect l="l" t="t" r="r" b="b"/>
              <a:pathLst>
                <a:path w="4132" h="5244" extrusionOk="0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291575" y="2539800"/>
              <a:ext cx="99875" cy="135275"/>
            </a:xfrm>
            <a:custGeom>
              <a:avLst/>
              <a:gdLst/>
              <a:ahLst/>
              <a:cxnLst/>
              <a:rect l="l" t="t" r="r" b="b"/>
              <a:pathLst>
                <a:path w="3995" h="5411" extrusionOk="0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429100" y="2620975"/>
              <a:ext cx="88475" cy="129675"/>
            </a:xfrm>
            <a:custGeom>
              <a:avLst/>
              <a:gdLst/>
              <a:ahLst/>
              <a:cxnLst/>
              <a:rect l="l" t="t" r="r" b="b"/>
              <a:pathLst>
                <a:path w="3539" h="5187" extrusionOk="0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574025" y="2684625"/>
              <a:ext cx="93625" cy="112950"/>
            </a:xfrm>
            <a:custGeom>
              <a:avLst/>
              <a:gdLst/>
              <a:ahLst/>
              <a:cxnLst/>
              <a:rect l="l" t="t" r="r" b="b"/>
              <a:pathLst>
                <a:path w="3745" h="4518" extrusionOk="0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570600" y="2511325"/>
              <a:ext cx="85050" cy="119350"/>
            </a:xfrm>
            <a:custGeom>
              <a:avLst/>
              <a:gdLst/>
              <a:ahLst/>
              <a:cxnLst/>
              <a:rect l="l" t="t" r="r" b="b"/>
              <a:pathLst>
                <a:path w="3402" h="4774" extrusionOk="0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445650" y="2431250"/>
              <a:ext cx="94175" cy="115550"/>
            </a:xfrm>
            <a:custGeom>
              <a:avLst/>
              <a:gdLst/>
              <a:ahLst/>
              <a:cxnLst/>
              <a:rect l="l" t="t" r="r" b="b"/>
              <a:pathLst>
                <a:path w="3767" h="4622" extrusionOk="0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297275" y="2367475"/>
              <a:ext cx="98750" cy="113675"/>
            </a:xfrm>
            <a:custGeom>
              <a:avLst/>
              <a:gdLst/>
              <a:ahLst/>
              <a:cxnLst/>
              <a:rect l="l" t="t" r="r" b="b"/>
              <a:pathLst>
                <a:path w="3950" h="4547" extrusionOk="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51925" y="2228675"/>
              <a:ext cx="79900" cy="109400"/>
            </a:xfrm>
            <a:custGeom>
              <a:avLst/>
              <a:gdLst/>
              <a:ahLst/>
              <a:cxnLst/>
              <a:rect l="l" t="t" r="r" b="b"/>
              <a:pathLst>
                <a:path w="3196" h="4376" extrusionOk="0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607125" y="2317125"/>
              <a:ext cx="93600" cy="127000"/>
            </a:xfrm>
            <a:custGeom>
              <a:avLst/>
              <a:gdLst/>
              <a:ahLst/>
              <a:cxnLst/>
              <a:rect l="l" t="t" r="r" b="b"/>
              <a:pathLst>
                <a:path w="3744" h="5080" extrusionOk="0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176300" y="2631125"/>
              <a:ext cx="79350" cy="95650"/>
            </a:xfrm>
            <a:custGeom>
              <a:avLst/>
              <a:gdLst/>
              <a:ahLst/>
              <a:cxnLst/>
              <a:rect l="l" t="t" r="r" b="b"/>
              <a:pathLst>
                <a:path w="3174" h="3826" extrusionOk="0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289850" y="2746025"/>
              <a:ext cx="74775" cy="95025"/>
            </a:xfrm>
            <a:custGeom>
              <a:avLst/>
              <a:gdLst/>
              <a:ahLst/>
              <a:cxnLst/>
              <a:rect l="l" t="t" r="r" b="b"/>
              <a:pathLst>
                <a:path w="2991" h="3801" extrusionOk="0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463900" y="2821975"/>
              <a:ext cx="107875" cy="125375"/>
            </a:xfrm>
            <a:custGeom>
              <a:avLst/>
              <a:gdLst/>
              <a:ahLst/>
              <a:cxnLst/>
              <a:rect l="l" t="t" r="r" b="b"/>
              <a:pathLst>
                <a:path w="4315" h="5015" extrusionOk="0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85850" y="2894725"/>
              <a:ext cx="100475" cy="120975"/>
            </a:xfrm>
            <a:custGeom>
              <a:avLst/>
              <a:gdLst/>
              <a:ahLst/>
              <a:cxnLst/>
              <a:rect l="l" t="t" r="r" b="b"/>
              <a:pathLst>
                <a:path w="4019" h="4839" extrusionOk="0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127800" y="2807725"/>
              <a:ext cx="90175" cy="117525"/>
            </a:xfrm>
            <a:custGeom>
              <a:avLst/>
              <a:gdLst/>
              <a:ahLst/>
              <a:cxnLst/>
              <a:rect l="l" t="t" r="r" b="b"/>
              <a:pathLst>
                <a:path w="3607" h="4701" extrusionOk="0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71" name="Google Shape;71;p2"/>
          <p:cNvGrpSpPr/>
          <p:nvPr/>
        </p:nvGrpSpPr>
        <p:grpSpPr>
          <a:xfrm rot="14118617">
            <a:off x="1550539" y="-133565"/>
            <a:ext cx="594967" cy="604466"/>
            <a:chOff x="4350100" y="1147775"/>
            <a:chExt cx="446250" cy="453375"/>
          </a:xfrm>
        </p:grpSpPr>
        <p:sp>
          <p:nvSpPr>
            <p:cNvPr id="72" name="Google Shape;72;p2"/>
            <p:cNvSpPr/>
            <p:nvPr/>
          </p:nvSpPr>
          <p:spPr>
            <a:xfrm>
              <a:off x="4587475" y="1395350"/>
              <a:ext cx="208875" cy="205800"/>
            </a:xfrm>
            <a:custGeom>
              <a:avLst/>
              <a:gdLst/>
              <a:ahLst/>
              <a:cxnLst/>
              <a:rect l="l" t="t" r="r" b="b"/>
              <a:pathLst>
                <a:path w="8355" h="8232" extrusionOk="0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350100" y="1473750"/>
              <a:ext cx="95875" cy="93525"/>
            </a:xfrm>
            <a:custGeom>
              <a:avLst/>
              <a:gdLst/>
              <a:ahLst/>
              <a:cxnLst/>
              <a:rect l="l" t="t" r="r" b="b"/>
              <a:pathLst>
                <a:path w="3835" h="3741" extrusionOk="0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386600" y="1147775"/>
              <a:ext cx="162675" cy="170425"/>
            </a:xfrm>
            <a:custGeom>
              <a:avLst/>
              <a:gdLst/>
              <a:ahLst/>
              <a:cxnLst/>
              <a:rect l="l" t="t" r="r" b="b"/>
              <a:pathLst>
                <a:path w="6507" h="6817" extrusionOk="0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1"/>
          <p:cNvSpPr txBox="1">
            <a:spLocks noGrp="1"/>
          </p:cNvSpPr>
          <p:nvPr>
            <p:ph type="subTitle" idx="1"/>
          </p:nvPr>
        </p:nvSpPr>
        <p:spPr>
          <a:xfrm>
            <a:off x="1287600" y="3001962"/>
            <a:ext cx="4549200" cy="1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98" name="Google Shape;1498;p31"/>
          <p:cNvSpPr/>
          <p:nvPr/>
        </p:nvSpPr>
        <p:spPr>
          <a:xfrm>
            <a:off x="5115971" y="7008604"/>
            <a:ext cx="2033" cy="1033"/>
          </a:xfrm>
          <a:custGeom>
            <a:avLst/>
            <a:gdLst/>
            <a:ahLst/>
            <a:cxnLst/>
            <a:rect l="l" t="t" r="r" b="b"/>
            <a:pathLst>
              <a:path w="61" h="31" extrusionOk="0">
                <a:moveTo>
                  <a:pt x="61" y="0"/>
                </a:moveTo>
                <a:cubicBezTo>
                  <a:pt x="61" y="31"/>
                  <a:pt x="30" y="31"/>
                  <a:pt x="30" y="31"/>
                </a:cubicBezTo>
                <a:cubicBezTo>
                  <a:pt x="0" y="31"/>
                  <a:pt x="0" y="31"/>
                  <a:pt x="0" y="0"/>
                </a:cubicBezTo>
                <a:cubicBezTo>
                  <a:pt x="0" y="0"/>
                  <a:pt x="0" y="0"/>
                  <a:pt x="30" y="0"/>
                </a:cubicBezTo>
                <a:cubicBezTo>
                  <a:pt x="30" y="0"/>
                  <a:pt x="61" y="0"/>
                  <a:pt x="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499" name="Google Shape;1499;p31"/>
          <p:cNvSpPr/>
          <p:nvPr/>
        </p:nvSpPr>
        <p:spPr>
          <a:xfrm>
            <a:off x="5115971" y="6875867"/>
            <a:ext cx="2033" cy="2066"/>
          </a:xfrm>
          <a:custGeom>
            <a:avLst/>
            <a:gdLst/>
            <a:ahLst/>
            <a:cxnLst/>
            <a:rect l="l" t="t" r="r" b="b"/>
            <a:pathLst>
              <a:path w="61" h="62" extrusionOk="0">
                <a:moveTo>
                  <a:pt x="61" y="31"/>
                </a:moveTo>
                <a:cubicBezTo>
                  <a:pt x="61" y="31"/>
                  <a:pt x="30" y="61"/>
                  <a:pt x="30" y="61"/>
                </a:cubicBezTo>
                <a:cubicBezTo>
                  <a:pt x="0" y="61"/>
                  <a:pt x="0" y="31"/>
                  <a:pt x="0" y="31"/>
                </a:cubicBezTo>
                <a:cubicBezTo>
                  <a:pt x="0" y="31"/>
                  <a:pt x="0" y="1"/>
                  <a:pt x="30" y="1"/>
                </a:cubicBezTo>
                <a:cubicBezTo>
                  <a:pt x="30" y="1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00" name="Google Shape;1500;p31"/>
          <p:cNvSpPr/>
          <p:nvPr/>
        </p:nvSpPr>
        <p:spPr>
          <a:xfrm>
            <a:off x="5116967" y="6744171"/>
            <a:ext cx="34" cy="1033"/>
          </a:xfrm>
          <a:custGeom>
            <a:avLst/>
            <a:gdLst/>
            <a:ahLst/>
            <a:cxnLst/>
            <a:rect l="l" t="t" r="r" b="b"/>
            <a:pathLst>
              <a:path w="1" h="31" extrusionOk="0">
                <a:moveTo>
                  <a:pt x="0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01" name="Google Shape;1501;p31"/>
          <p:cNvSpPr/>
          <p:nvPr/>
        </p:nvSpPr>
        <p:spPr>
          <a:xfrm>
            <a:off x="5116967" y="6612435"/>
            <a:ext cx="34" cy="1067"/>
          </a:xfrm>
          <a:custGeom>
            <a:avLst/>
            <a:gdLst/>
            <a:ahLst/>
            <a:cxnLst/>
            <a:rect l="l" t="t" r="r" b="b"/>
            <a:pathLst>
              <a:path w="1" h="32" extrusionOk="0">
                <a:moveTo>
                  <a:pt x="0" y="1"/>
                </a:moveTo>
                <a:cubicBezTo>
                  <a:pt x="0" y="1"/>
                  <a:pt x="0" y="31"/>
                  <a:pt x="0" y="31"/>
                </a:cubicBezTo>
                <a:cubicBezTo>
                  <a:pt x="0" y="3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02" name="Google Shape;1502;p31"/>
          <p:cNvSpPr/>
          <p:nvPr/>
        </p:nvSpPr>
        <p:spPr>
          <a:xfrm>
            <a:off x="5255769" y="7007570"/>
            <a:ext cx="2067" cy="3100"/>
          </a:xfrm>
          <a:custGeom>
            <a:avLst/>
            <a:gdLst/>
            <a:ahLst/>
            <a:cxnLst/>
            <a:rect l="l" t="t" r="r" b="b"/>
            <a:pathLst>
              <a:path w="62" h="93" extrusionOk="0">
                <a:moveTo>
                  <a:pt x="61" y="31"/>
                </a:moveTo>
                <a:cubicBezTo>
                  <a:pt x="61" y="62"/>
                  <a:pt x="61" y="92"/>
                  <a:pt x="31" y="92"/>
                </a:cubicBezTo>
                <a:cubicBezTo>
                  <a:pt x="31" y="92"/>
                  <a:pt x="1" y="62"/>
                  <a:pt x="1" y="31"/>
                </a:cubicBezTo>
                <a:cubicBezTo>
                  <a:pt x="1" y="31"/>
                  <a:pt x="31" y="1"/>
                  <a:pt x="31" y="1"/>
                </a:cubicBezTo>
                <a:cubicBezTo>
                  <a:pt x="61" y="1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03" name="Google Shape;1503;p31"/>
          <p:cNvSpPr/>
          <p:nvPr/>
        </p:nvSpPr>
        <p:spPr>
          <a:xfrm>
            <a:off x="5255769" y="6875867"/>
            <a:ext cx="2067" cy="2066"/>
          </a:xfrm>
          <a:custGeom>
            <a:avLst/>
            <a:gdLst/>
            <a:ahLst/>
            <a:cxnLst/>
            <a:rect l="l" t="t" r="r" b="b"/>
            <a:pathLst>
              <a:path w="62" h="62" extrusionOk="0">
                <a:moveTo>
                  <a:pt x="61" y="31"/>
                </a:moveTo>
                <a:cubicBezTo>
                  <a:pt x="61" y="61"/>
                  <a:pt x="61" y="61"/>
                  <a:pt x="31" y="61"/>
                </a:cubicBezTo>
                <a:cubicBezTo>
                  <a:pt x="31" y="61"/>
                  <a:pt x="1" y="61"/>
                  <a:pt x="1" y="31"/>
                </a:cubicBezTo>
                <a:cubicBezTo>
                  <a:pt x="1" y="1"/>
                  <a:pt x="31" y="1"/>
                  <a:pt x="31" y="1"/>
                </a:cubicBezTo>
                <a:cubicBezTo>
                  <a:pt x="61" y="1"/>
                  <a:pt x="61" y="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04" name="Google Shape;1504;p31"/>
          <p:cNvSpPr/>
          <p:nvPr/>
        </p:nvSpPr>
        <p:spPr>
          <a:xfrm>
            <a:off x="5255769" y="6744171"/>
            <a:ext cx="2067" cy="1033"/>
          </a:xfrm>
          <a:custGeom>
            <a:avLst/>
            <a:gdLst/>
            <a:ahLst/>
            <a:cxnLst/>
            <a:rect l="l" t="t" r="r" b="b"/>
            <a:pathLst>
              <a:path w="62" h="31" extrusionOk="0">
                <a:moveTo>
                  <a:pt x="61" y="30"/>
                </a:moveTo>
                <a:cubicBezTo>
                  <a:pt x="61" y="30"/>
                  <a:pt x="61" y="30"/>
                  <a:pt x="31" y="30"/>
                </a:cubicBezTo>
                <a:cubicBezTo>
                  <a:pt x="31" y="30"/>
                  <a:pt x="1" y="30"/>
                  <a:pt x="1" y="30"/>
                </a:cubicBezTo>
                <a:cubicBezTo>
                  <a:pt x="1" y="0"/>
                  <a:pt x="31" y="0"/>
                  <a:pt x="31" y="0"/>
                </a:cubicBezTo>
                <a:cubicBezTo>
                  <a:pt x="61" y="0"/>
                  <a:pt x="61" y="0"/>
                  <a:pt x="61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05" name="Google Shape;1505;p31"/>
          <p:cNvSpPr/>
          <p:nvPr/>
        </p:nvSpPr>
        <p:spPr>
          <a:xfrm>
            <a:off x="5255769" y="6611434"/>
            <a:ext cx="2067" cy="2066"/>
          </a:xfrm>
          <a:custGeom>
            <a:avLst/>
            <a:gdLst/>
            <a:ahLst/>
            <a:cxnLst/>
            <a:rect l="l" t="t" r="r" b="b"/>
            <a:pathLst>
              <a:path w="62" h="62" extrusionOk="0">
                <a:moveTo>
                  <a:pt x="61" y="31"/>
                </a:moveTo>
                <a:cubicBezTo>
                  <a:pt x="61" y="61"/>
                  <a:pt x="61" y="61"/>
                  <a:pt x="31" y="61"/>
                </a:cubicBezTo>
                <a:cubicBezTo>
                  <a:pt x="31" y="61"/>
                  <a:pt x="1" y="61"/>
                  <a:pt x="1" y="31"/>
                </a:cubicBezTo>
                <a:cubicBezTo>
                  <a:pt x="1" y="31"/>
                  <a:pt x="31" y="0"/>
                  <a:pt x="31" y="0"/>
                </a:cubicBezTo>
                <a:cubicBezTo>
                  <a:pt x="61" y="0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06" name="Google Shape;1506;p31"/>
          <p:cNvSpPr/>
          <p:nvPr/>
        </p:nvSpPr>
        <p:spPr>
          <a:xfrm>
            <a:off x="5256804" y="6479702"/>
            <a:ext cx="1033" cy="1067"/>
          </a:xfrm>
          <a:custGeom>
            <a:avLst/>
            <a:gdLst/>
            <a:ahLst/>
            <a:cxnLst/>
            <a:rect l="l" t="t" r="r" b="b"/>
            <a:pathLst>
              <a:path w="31" h="32" extrusionOk="0">
                <a:moveTo>
                  <a:pt x="30" y="31"/>
                </a:moveTo>
                <a:cubicBezTo>
                  <a:pt x="3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1"/>
                  <a:pt x="0" y="1"/>
                </a:cubicBezTo>
                <a:cubicBezTo>
                  <a:pt x="0" y="1"/>
                  <a:pt x="30" y="31"/>
                  <a:pt x="30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07" name="Google Shape;1507;p31"/>
          <p:cNvSpPr/>
          <p:nvPr/>
        </p:nvSpPr>
        <p:spPr>
          <a:xfrm>
            <a:off x="5256804" y="6348004"/>
            <a:ext cx="1033" cy="1033"/>
          </a:xfrm>
          <a:custGeom>
            <a:avLst/>
            <a:gdLst/>
            <a:ahLst/>
            <a:cxnLst/>
            <a:rect l="l" t="t" r="r" b="b"/>
            <a:pathLst>
              <a:path w="31" h="31" extrusionOk="0">
                <a:moveTo>
                  <a:pt x="30" y="0"/>
                </a:moveTo>
                <a:cubicBezTo>
                  <a:pt x="30" y="31"/>
                  <a:pt x="0" y="31"/>
                  <a:pt x="0" y="31"/>
                </a:cubicBezTo>
                <a:cubicBezTo>
                  <a:pt x="0" y="31"/>
                  <a:pt x="0" y="3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" y="0"/>
                  <a:pt x="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08" name="Google Shape;1508;p31"/>
          <p:cNvSpPr/>
          <p:nvPr/>
        </p:nvSpPr>
        <p:spPr>
          <a:xfrm>
            <a:off x="5256804" y="6216268"/>
            <a:ext cx="1033" cy="34"/>
          </a:xfrm>
          <a:custGeom>
            <a:avLst/>
            <a:gdLst/>
            <a:ahLst/>
            <a:cxnLst/>
            <a:rect l="l" t="t" r="r" b="b"/>
            <a:pathLst>
              <a:path w="31" h="1" extrusionOk="0">
                <a:moveTo>
                  <a:pt x="30" y="1"/>
                </a:moveTo>
                <a:cubicBezTo>
                  <a:pt x="3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30" y="1"/>
                  <a:pt x="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09" name="Google Shape;1509;p31"/>
          <p:cNvSpPr/>
          <p:nvPr/>
        </p:nvSpPr>
        <p:spPr>
          <a:xfrm>
            <a:off x="5012601" y="439101"/>
            <a:ext cx="1066" cy="2066"/>
          </a:xfrm>
          <a:custGeom>
            <a:avLst/>
            <a:gdLst/>
            <a:ahLst/>
            <a:cxnLst/>
            <a:rect l="l" t="t" r="r" b="b"/>
            <a:pathLst>
              <a:path w="32" h="62" extrusionOk="0">
                <a:moveTo>
                  <a:pt x="31" y="0"/>
                </a:moveTo>
                <a:cubicBezTo>
                  <a:pt x="1" y="0"/>
                  <a:pt x="1" y="31"/>
                  <a:pt x="1" y="31"/>
                </a:cubicBezTo>
                <a:cubicBezTo>
                  <a:pt x="1" y="61"/>
                  <a:pt x="1" y="61"/>
                  <a:pt x="31" y="61"/>
                </a:cubicBezTo>
                <a:cubicBezTo>
                  <a:pt x="31" y="61"/>
                  <a:pt x="31" y="61"/>
                  <a:pt x="31" y="31"/>
                </a:cubicBezTo>
                <a:cubicBezTo>
                  <a:pt x="31" y="31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10" name="Google Shape;1510;p31"/>
          <p:cNvSpPr/>
          <p:nvPr/>
        </p:nvSpPr>
        <p:spPr>
          <a:xfrm>
            <a:off x="5012601" y="571837"/>
            <a:ext cx="1066" cy="1033"/>
          </a:xfrm>
          <a:custGeom>
            <a:avLst/>
            <a:gdLst/>
            <a:ahLst/>
            <a:cxnLst/>
            <a:rect l="l" t="t" r="r" b="b"/>
            <a:pathLst>
              <a:path w="32" h="31" extrusionOk="0">
                <a:moveTo>
                  <a:pt x="31" y="0"/>
                </a:moveTo>
                <a:cubicBezTo>
                  <a:pt x="1" y="0"/>
                  <a:pt x="1" y="0"/>
                  <a:pt x="1" y="31"/>
                </a:cubicBezTo>
                <a:lnTo>
                  <a:pt x="31" y="31"/>
                </a:ln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11" name="Google Shape;1511;p31"/>
          <p:cNvSpPr/>
          <p:nvPr/>
        </p:nvSpPr>
        <p:spPr>
          <a:xfrm>
            <a:off x="5012601" y="704567"/>
            <a:ext cx="1066" cy="34"/>
          </a:xfrm>
          <a:custGeom>
            <a:avLst/>
            <a:gdLst/>
            <a:ahLst/>
            <a:cxnLst/>
            <a:rect l="l" t="t" r="r" b="b"/>
            <a:pathLst>
              <a:path w="32" h="1" extrusionOk="0">
                <a:moveTo>
                  <a:pt x="31" y="0"/>
                </a:moveTo>
                <a:cubicBezTo>
                  <a:pt x="31" y="0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12" name="Google Shape;1512;p31"/>
          <p:cNvSpPr/>
          <p:nvPr/>
        </p:nvSpPr>
        <p:spPr>
          <a:xfrm>
            <a:off x="5012601" y="836271"/>
            <a:ext cx="1066" cy="1033"/>
          </a:xfrm>
          <a:custGeom>
            <a:avLst/>
            <a:gdLst/>
            <a:ahLst/>
            <a:cxnLst/>
            <a:rect l="l" t="t" r="r" b="b"/>
            <a:pathLst>
              <a:path w="32" h="31" extrusionOk="0">
                <a:moveTo>
                  <a:pt x="1" y="0"/>
                </a:moveTo>
                <a:cubicBezTo>
                  <a:pt x="1" y="31"/>
                  <a:pt x="1" y="31"/>
                  <a:pt x="31" y="31"/>
                </a:cubicBezTo>
                <a:cubicBezTo>
                  <a:pt x="31" y="31"/>
                  <a:pt x="31" y="31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13" name="Google Shape;1513;p31"/>
          <p:cNvSpPr/>
          <p:nvPr/>
        </p:nvSpPr>
        <p:spPr>
          <a:xfrm>
            <a:off x="-63019" y="-40131"/>
            <a:ext cx="8483466" cy="1829833"/>
          </a:xfrm>
          <a:custGeom>
            <a:avLst/>
            <a:gdLst/>
            <a:ahLst/>
            <a:cxnLst/>
            <a:rect l="l" t="t" r="r" b="b"/>
            <a:pathLst>
              <a:path w="254504" h="54895" extrusionOk="0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14" name="Google Shape;1514;p31"/>
          <p:cNvSpPr/>
          <p:nvPr/>
        </p:nvSpPr>
        <p:spPr>
          <a:xfrm rot="9974670">
            <a:off x="6120468" y="5216806"/>
            <a:ext cx="6460628" cy="2339431"/>
          </a:xfrm>
          <a:custGeom>
            <a:avLst/>
            <a:gdLst/>
            <a:ahLst/>
            <a:cxnLst/>
            <a:rect l="l" t="t" r="r" b="b"/>
            <a:pathLst>
              <a:path w="346512" h="125474" extrusionOk="0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grpSp>
        <p:nvGrpSpPr>
          <p:cNvPr id="1515" name="Google Shape;1515;p31"/>
          <p:cNvGrpSpPr/>
          <p:nvPr/>
        </p:nvGrpSpPr>
        <p:grpSpPr>
          <a:xfrm flipH="1">
            <a:off x="10604416" y="5386953"/>
            <a:ext cx="1332267" cy="1321300"/>
            <a:chOff x="3102700" y="494350"/>
            <a:chExt cx="999200" cy="990975"/>
          </a:xfrm>
        </p:grpSpPr>
        <p:sp>
          <p:nvSpPr>
            <p:cNvPr id="1516" name="Google Shape;1516;p31"/>
            <p:cNvSpPr/>
            <p:nvPr/>
          </p:nvSpPr>
          <p:spPr>
            <a:xfrm>
              <a:off x="3363475" y="639725"/>
              <a:ext cx="70200" cy="69650"/>
            </a:xfrm>
            <a:custGeom>
              <a:avLst/>
              <a:gdLst/>
              <a:ahLst/>
              <a:cxnLst/>
              <a:rect l="l" t="t" r="r" b="b"/>
              <a:pathLst>
                <a:path w="2808" h="2786" extrusionOk="0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3252775" y="76640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3244200" y="916975"/>
              <a:ext cx="41125" cy="53175"/>
            </a:xfrm>
            <a:custGeom>
              <a:avLst/>
              <a:gdLst/>
              <a:ahLst/>
              <a:cxnLst/>
              <a:rect l="l" t="t" r="r" b="b"/>
              <a:pathLst>
                <a:path w="1645" h="2127" extrusionOk="0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3302975" y="1072850"/>
              <a:ext cx="55950" cy="61775"/>
            </a:xfrm>
            <a:custGeom>
              <a:avLst/>
              <a:gdLst/>
              <a:ahLst/>
              <a:cxnLst/>
              <a:rect l="l" t="t" r="r" b="b"/>
              <a:pathLst>
                <a:path w="2238" h="2471" extrusionOk="0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3420525" y="1243525"/>
              <a:ext cx="57675" cy="69800"/>
            </a:xfrm>
            <a:custGeom>
              <a:avLst/>
              <a:gdLst/>
              <a:ahLst/>
              <a:cxnLst/>
              <a:rect l="l" t="t" r="r" b="b"/>
              <a:pathLst>
                <a:path w="2307" h="2792" extrusionOk="0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3569475" y="1294525"/>
              <a:ext cx="75350" cy="59100"/>
            </a:xfrm>
            <a:custGeom>
              <a:avLst/>
              <a:gdLst/>
              <a:ahLst/>
              <a:cxnLst/>
              <a:rect l="l" t="t" r="r" b="b"/>
              <a:pathLst>
                <a:path w="3014" h="2364" extrusionOk="0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3708125" y="1187100"/>
              <a:ext cx="66225" cy="64950"/>
            </a:xfrm>
            <a:custGeom>
              <a:avLst/>
              <a:gdLst/>
              <a:ahLst/>
              <a:cxnLst/>
              <a:rect l="l" t="t" r="r" b="b"/>
              <a:pathLst>
                <a:path w="2649" h="2598" extrusionOk="0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3825100" y="989275"/>
              <a:ext cx="63375" cy="71075"/>
            </a:xfrm>
            <a:custGeom>
              <a:avLst/>
              <a:gdLst/>
              <a:ahLst/>
              <a:cxnLst/>
              <a:rect l="l" t="t" r="r" b="b"/>
              <a:pathLst>
                <a:path w="2535" h="2843" extrusionOk="0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24" name="Google Shape;1524;p31"/>
            <p:cNvSpPr/>
            <p:nvPr/>
          </p:nvSpPr>
          <p:spPr>
            <a:xfrm>
              <a:off x="3880450" y="813200"/>
              <a:ext cx="55950" cy="57100"/>
            </a:xfrm>
            <a:custGeom>
              <a:avLst/>
              <a:gdLst/>
              <a:ahLst/>
              <a:cxnLst/>
              <a:rect l="l" t="t" r="r" b="b"/>
              <a:pathLst>
                <a:path w="2238" h="2284" extrusionOk="0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25" name="Google Shape;1525;p31"/>
            <p:cNvSpPr/>
            <p:nvPr/>
          </p:nvSpPr>
          <p:spPr>
            <a:xfrm>
              <a:off x="3822825" y="620900"/>
              <a:ext cx="59950" cy="65075"/>
            </a:xfrm>
            <a:custGeom>
              <a:avLst/>
              <a:gdLst/>
              <a:ahLst/>
              <a:cxnLst/>
              <a:rect l="l" t="t" r="r" b="b"/>
              <a:pathLst>
                <a:path w="2398" h="2603" extrusionOk="0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26" name="Google Shape;1526;p31"/>
            <p:cNvSpPr/>
            <p:nvPr/>
          </p:nvSpPr>
          <p:spPr>
            <a:xfrm>
              <a:off x="3623675" y="556425"/>
              <a:ext cx="63375" cy="66325"/>
            </a:xfrm>
            <a:custGeom>
              <a:avLst/>
              <a:gdLst/>
              <a:ahLst/>
              <a:cxnLst/>
              <a:rect l="l" t="t" r="r" b="b"/>
              <a:pathLst>
                <a:path w="2535" h="2653" extrusionOk="0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27" name="Google Shape;1527;p31"/>
            <p:cNvSpPr/>
            <p:nvPr/>
          </p:nvSpPr>
          <p:spPr>
            <a:xfrm>
              <a:off x="3507275" y="709350"/>
              <a:ext cx="53650" cy="54800"/>
            </a:xfrm>
            <a:custGeom>
              <a:avLst/>
              <a:gdLst/>
              <a:ahLst/>
              <a:cxnLst/>
              <a:rect l="l" t="t" r="r" b="b"/>
              <a:pathLst>
                <a:path w="2146" h="2192" extrusionOk="0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28" name="Google Shape;1528;p31"/>
            <p:cNvSpPr/>
            <p:nvPr/>
          </p:nvSpPr>
          <p:spPr>
            <a:xfrm>
              <a:off x="3382875" y="814350"/>
              <a:ext cx="54800" cy="53900"/>
            </a:xfrm>
            <a:custGeom>
              <a:avLst/>
              <a:gdLst/>
              <a:ahLst/>
              <a:cxnLst/>
              <a:rect l="l" t="t" r="r" b="b"/>
              <a:pathLst>
                <a:path w="2192" h="2156" extrusionOk="0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3384000" y="968850"/>
              <a:ext cx="55375" cy="58350"/>
            </a:xfrm>
            <a:custGeom>
              <a:avLst/>
              <a:gdLst/>
              <a:ahLst/>
              <a:cxnLst/>
              <a:rect l="l" t="t" r="r" b="b"/>
              <a:pathLst>
                <a:path w="2215" h="2334" extrusionOk="0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3496425" y="1096150"/>
              <a:ext cx="64500" cy="61400"/>
            </a:xfrm>
            <a:custGeom>
              <a:avLst/>
              <a:gdLst/>
              <a:ahLst/>
              <a:cxnLst/>
              <a:rect l="l" t="t" r="r" b="b"/>
              <a:pathLst>
                <a:path w="2580" h="2456" extrusionOk="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3649350" y="1068850"/>
              <a:ext cx="67375" cy="59375"/>
            </a:xfrm>
            <a:custGeom>
              <a:avLst/>
              <a:gdLst/>
              <a:ahLst/>
              <a:cxnLst/>
              <a:rect l="l" t="t" r="r" b="b"/>
              <a:pathLst>
                <a:path w="2695" h="2375" extrusionOk="0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3726400" y="889675"/>
              <a:ext cx="62775" cy="62325"/>
            </a:xfrm>
            <a:custGeom>
              <a:avLst/>
              <a:gdLst/>
              <a:ahLst/>
              <a:cxnLst/>
              <a:rect l="l" t="t" r="r" b="b"/>
              <a:pathLst>
                <a:path w="2511" h="2493" extrusionOk="0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3695000" y="733650"/>
              <a:ext cx="61650" cy="58450"/>
            </a:xfrm>
            <a:custGeom>
              <a:avLst/>
              <a:gdLst/>
              <a:ahLst/>
              <a:cxnLst/>
              <a:rect l="l" t="t" r="r" b="b"/>
              <a:pathLst>
                <a:path w="2466" h="2338" extrusionOk="0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3575750" y="855325"/>
              <a:ext cx="57650" cy="66900"/>
            </a:xfrm>
            <a:custGeom>
              <a:avLst/>
              <a:gdLst/>
              <a:ahLst/>
              <a:cxnLst/>
              <a:rect l="l" t="t" r="r" b="b"/>
              <a:pathLst>
                <a:path w="2306" h="2676" extrusionOk="0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3497000" y="967025"/>
              <a:ext cx="53650" cy="54900"/>
            </a:xfrm>
            <a:custGeom>
              <a:avLst/>
              <a:gdLst/>
              <a:ahLst/>
              <a:cxnLst/>
              <a:rect l="l" t="t" r="r" b="b"/>
              <a:pathLst>
                <a:path w="2146" h="2196" extrusionOk="0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3631100" y="953900"/>
              <a:ext cx="51375" cy="59050"/>
            </a:xfrm>
            <a:custGeom>
              <a:avLst/>
              <a:gdLst/>
              <a:ahLst/>
              <a:cxnLst/>
              <a:rect l="l" t="t" r="r" b="b"/>
              <a:pathLst>
                <a:path w="2055" h="2362" extrusionOk="0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3469025" y="509050"/>
              <a:ext cx="57100" cy="68500"/>
            </a:xfrm>
            <a:custGeom>
              <a:avLst/>
              <a:gdLst/>
              <a:ahLst/>
              <a:cxnLst/>
              <a:rect l="l" t="t" r="r" b="b"/>
              <a:pathLst>
                <a:path w="2284" h="2740" extrusionOk="0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3213950" y="588725"/>
              <a:ext cx="58800" cy="61400"/>
            </a:xfrm>
            <a:custGeom>
              <a:avLst/>
              <a:gdLst/>
              <a:ahLst/>
              <a:cxnLst/>
              <a:rect l="l" t="t" r="r" b="b"/>
              <a:pathLst>
                <a:path w="2352" h="2456" extrusionOk="0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3102700" y="860475"/>
              <a:ext cx="46800" cy="59475"/>
            </a:xfrm>
            <a:custGeom>
              <a:avLst/>
              <a:gdLst/>
              <a:ahLst/>
              <a:cxnLst/>
              <a:rect l="l" t="t" r="r" b="b"/>
              <a:pathLst>
                <a:path w="1872" h="2379" extrusionOk="0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3158600" y="1081400"/>
              <a:ext cx="54250" cy="54100"/>
            </a:xfrm>
            <a:custGeom>
              <a:avLst/>
              <a:gdLst/>
              <a:ahLst/>
              <a:cxnLst/>
              <a:rect l="l" t="t" r="r" b="b"/>
              <a:pathLst>
                <a:path w="2170" h="2164" extrusionOk="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3247050" y="1265700"/>
              <a:ext cx="62800" cy="60750"/>
            </a:xfrm>
            <a:custGeom>
              <a:avLst/>
              <a:gdLst/>
              <a:ahLst/>
              <a:cxnLst/>
              <a:rect l="l" t="t" r="r" b="b"/>
              <a:pathLst>
                <a:path w="2512" h="2430" extrusionOk="0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3497000" y="1418075"/>
              <a:ext cx="67925" cy="67250"/>
            </a:xfrm>
            <a:custGeom>
              <a:avLst/>
              <a:gdLst/>
              <a:ahLst/>
              <a:cxnLst/>
              <a:rect l="l" t="t" r="r" b="b"/>
              <a:pathLst>
                <a:path w="2717" h="2690" extrusionOk="0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3757200" y="1347875"/>
              <a:ext cx="54800" cy="59950"/>
            </a:xfrm>
            <a:custGeom>
              <a:avLst/>
              <a:gdLst/>
              <a:ahLst/>
              <a:cxnLst/>
              <a:rect l="l" t="t" r="r" b="b"/>
              <a:pathLst>
                <a:path w="2192" h="2398" extrusionOk="0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3916400" y="1165275"/>
              <a:ext cx="62225" cy="60175"/>
            </a:xfrm>
            <a:custGeom>
              <a:avLst/>
              <a:gdLst/>
              <a:ahLst/>
              <a:cxnLst/>
              <a:rect l="l" t="t" r="r" b="b"/>
              <a:pathLst>
                <a:path w="2489" h="2407" extrusionOk="0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4020275" y="943225"/>
              <a:ext cx="58800" cy="69150"/>
            </a:xfrm>
            <a:custGeom>
              <a:avLst/>
              <a:gdLst/>
              <a:ahLst/>
              <a:cxnLst/>
              <a:rect l="l" t="t" r="r" b="b"/>
              <a:pathLst>
                <a:path w="2352" h="2766" extrusionOk="0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4040250" y="672825"/>
              <a:ext cx="61650" cy="61650"/>
            </a:xfrm>
            <a:custGeom>
              <a:avLst/>
              <a:gdLst/>
              <a:ahLst/>
              <a:cxnLst/>
              <a:rect l="l" t="t" r="r" b="b"/>
              <a:pathLst>
                <a:path w="2466" h="2466" extrusionOk="0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3830250" y="494350"/>
              <a:ext cx="60500" cy="62100"/>
            </a:xfrm>
            <a:custGeom>
              <a:avLst/>
              <a:gdLst/>
              <a:ahLst/>
              <a:cxnLst/>
              <a:rect l="l" t="t" r="r" b="b"/>
              <a:pathLst>
                <a:path w="2420" h="2484" extrusionOk="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sp>
        <p:nvSpPr>
          <p:cNvPr id="1548" name="Google Shape;1548;p31"/>
          <p:cNvSpPr/>
          <p:nvPr/>
        </p:nvSpPr>
        <p:spPr>
          <a:xfrm rot="20015014" flipH="1">
            <a:off x="-118651" y="-55967"/>
            <a:ext cx="1630929" cy="464208"/>
          </a:xfrm>
          <a:custGeom>
            <a:avLst/>
            <a:gdLst/>
            <a:ahLst/>
            <a:cxnLst/>
            <a:rect l="l" t="t" r="r" b="b"/>
            <a:pathLst>
              <a:path w="48927" h="13926" extrusionOk="0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549" name="Google Shape;1549;p31"/>
          <p:cNvSpPr txBox="1">
            <a:spLocks noGrp="1"/>
          </p:cNvSpPr>
          <p:nvPr>
            <p:ph type="title"/>
          </p:nvPr>
        </p:nvSpPr>
        <p:spPr>
          <a:xfrm>
            <a:off x="1287600" y="2290842"/>
            <a:ext cx="454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50" name="Google Shape;1550;p31"/>
          <p:cNvGrpSpPr/>
          <p:nvPr/>
        </p:nvGrpSpPr>
        <p:grpSpPr>
          <a:xfrm flipH="1">
            <a:off x="10278109" y="288886"/>
            <a:ext cx="1423566" cy="1372567"/>
            <a:chOff x="493750" y="169525"/>
            <a:chExt cx="1067675" cy="1029425"/>
          </a:xfrm>
        </p:grpSpPr>
        <p:sp>
          <p:nvSpPr>
            <p:cNvPr id="1551" name="Google Shape;1551;p31"/>
            <p:cNvSpPr/>
            <p:nvPr/>
          </p:nvSpPr>
          <p:spPr>
            <a:xfrm>
              <a:off x="493750" y="169525"/>
              <a:ext cx="1067675" cy="1029425"/>
            </a:xfrm>
            <a:custGeom>
              <a:avLst/>
              <a:gdLst/>
              <a:ahLst/>
              <a:cxnLst/>
              <a:rect l="l" t="t" r="r" b="b"/>
              <a:pathLst>
                <a:path w="42707" h="41177" extrusionOk="0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574225" y="244725"/>
              <a:ext cx="900475" cy="847975"/>
            </a:xfrm>
            <a:custGeom>
              <a:avLst/>
              <a:gdLst/>
              <a:ahLst/>
              <a:cxnLst/>
              <a:rect l="l" t="t" r="r" b="b"/>
              <a:pathLst>
                <a:path w="36019" h="33919" extrusionOk="0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732850" y="343575"/>
              <a:ext cx="575225" cy="578625"/>
            </a:xfrm>
            <a:custGeom>
              <a:avLst/>
              <a:gdLst/>
              <a:ahLst/>
              <a:cxnLst/>
              <a:rect l="l" t="t" r="r" b="b"/>
              <a:pathLst>
                <a:path w="23009" h="23145" extrusionOk="0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880650" y="510075"/>
              <a:ext cx="292175" cy="273000"/>
            </a:xfrm>
            <a:custGeom>
              <a:avLst/>
              <a:gdLst/>
              <a:ahLst/>
              <a:cxnLst/>
              <a:rect l="l" t="t" r="r" b="b"/>
              <a:pathLst>
                <a:path w="11687" h="10920" extrusionOk="0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1022725" y="649425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1025575" y="63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963950" y="606625"/>
              <a:ext cx="82775" cy="69900"/>
            </a:xfrm>
            <a:custGeom>
              <a:avLst/>
              <a:gdLst/>
              <a:ahLst/>
              <a:cxnLst/>
              <a:rect l="l" t="t" r="r" b="b"/>
              <a:pathLst>
                <a:path w="3311" h="2796" extrusionOk="0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4"/>
          <p:cNvSpPr/>
          <p:nvPr/>
        </p:nvSpPr>
        <p:spPr>
          <a:xfrm rot="20774937">
            <a:off x="-603231" y="-1279713"/>
            <a:ext cx="11987547" cy="4340761"/>
          </a:xfrm>
          <a:custGeom>
            <a:avLst/>
            <a:gdLst/>
            <a:ahLst/>
            <a:cxnLst/>
            <a:rect l="l" t="t" r="r" b="b"/>
            <a:pathLst>
              <a:path w="346512" h="125474" extrusionOk="0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663" name="Google Shape;1663;p34"/>
          <p:cNvSpPr/>
          <p:nvPr/>
        </p:nvSpPr>
        <p:spPr>
          <a:xfrm>
            <a:off x="4292064" y="5027134"/>
            <a:ext cx="7928267" cy="1830866"/>
          </a:xfrm>
          <a:custGeom>
            <a:avLst/>
            <a:gdLst/>
            <a:ahLst/>
            <a:cxnLst/>
            <a:rect l="l" t="t" r="r" b="b"/>
            <a:pathLst>
              <a:path w="237848" h="54926" extrusionOk="0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664" name="Google Shape;1664;p34"/>
          <p:cNvSpPr txBox="1">
            <a:spLocks noGrp="1"/>
          </p:cNvSpPr>
          <p:nvPr>
            <p:ph type="title"/>
          </p:nvPr>
        </p:nvSpPr>
        <p:spPr>
          <a:xfrm>
            <a:off x="3302634" y="731009"/>
            <a:ext cx="5586800" cy="11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665" name="Google Shape;1665;p34"/>
          <p:cNvSpPr txBox="1"/>
          <p:nvPr/>
        </p:nvSpPr>
        <p:spPr>
          <a:xfrm>
            <a:off x="3431601" y="4844403"/>
            <a:ext cx="53288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,</a:t>
            </a:r>
            <a:r>
              <a:rPr lang="en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666" name="Google Shape;1666;p34"/>
          <p:cNvSpPr txBox="1">
            <a:spLocks noGrp="1"/>
          </p:cNvSpPr>
          <p:nvPr>
            <p:ph type="subTitle" idx="1"/>
          </p:nvPr>
        </p:nvSpPr>
        <p:spPr>
          <a:xfrm>
            <a:off x="3431601" y="2106769"/>
            <a:ext cx="5328800" cy="1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667" name="Google Shape;1667;p34"/>
          <p:cNvGrpSpPr/>
          <p:nvPr/>
        </p:nvGrpSpPr>
        <p:grpSpPr>
          <a:xfrm flipH="1">
            <a:off x="119797" y="58686"/>
            <a:ext cx="1332267" cy="1321300"/>
            <a:chOff x="3102700" y="494350"/>
            <a:chExt cx="999200" cy="990975"/>
          </a:xfrm>
        </p:grpSpPr>
        <p:sp>
          <p:nvSpPr>
            <p:cNvPr id="1668" name="Google Shape;1668;p34"/>
            <p:cNvSpPr/>
            <p:nvPr/>
          </p:nvSpPr>
          <p:spPr>
            <a:xfrm>
              <a:off x="3363475" y="639725"/>
              <a:ext cx="70200" cy="69650"/>
            </a:xfrm>
            <a:custGeom>
              <a:avLst/>
              <a:gdLst/>
              <a:ahLst/>
              <a:cxnLst/>
              <a:rect l="l" t="t" r="r" b="b"/>
              <a:pathLst>
                <a:path w="2808" h="2786" extrusionOk="0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3252775" y="76640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3244200" y="916975"/>
              <a:ext cx="41125" cy="53175"/>
            </a:xfrm>
            <a:custGeom>
              <a:avLst/>
              <a:gdLst/>
              <a:ahLst/>
              <a:cxnLst/>
              <a:rect l="l" t="t" r="r" b="b"/>
              <a:pathLst>
                <a:path w="1645" h="2127" extrusionOk="0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3302975" y="1072850"/>
              <a:ext cx="55950" cy="61775"/>
            </a:xfrm>
            <a:custGeom>
              <a:avLst/>
              <a:gdLst/>
              <a:ahLst/>
              <a:cxnLst/>
              <a:rect l="l" t="t" r="r" b="b"/>
              <a:pathLst>
                <a:path w="2238" h="2471" extrusionOk="0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3420525" y="1243525"/>
              <a:ext cx="57675" cy="69800"/>
            </a:xfrm>
            <a:custGeom>
              <a:avLst/>
              <a:gdLst/>
              <a:ahLst/>
              <a:cxnLst/>
              <a:rect l="l" t="t" r="r" b="b"/>
              <a:pathLst>
                <a:path w="2307" h="2792" extrusionOk="0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3569475" y="1294525"/>
              <a:ext cx="75350" cy="59100"/>
            </a:xfrm>
            <a:custGeom>
              <a:avLst/>
              <a:gdLst/>
              <a:ahLst/>
              <a:cxnLst/>
              <a:rect l="l" t="t" r="r" b="b"/>
              <a:pathLst>
                <a:path w="3014" h="2364" extrusionOk="0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3708125" y="1187100"/>
              <a:ext cx="66225" cy="64950"/>
            </a:xfrm>
            <a:custGeom>
              <a:avLst/>
              <a:gdLst/>
              <a:ahLst/>
              <a:cxnLst/>
              <a:rect l="l" t="t" r="r" b="b"/>
              <a:pathLst>
                <a:path w="2649" h="2598" extrusionOk="0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3825100" y="989275"/>
              <a:ext cx="63375" cy="71075"/>
            </a:xfrm>
            <a:custGeom>
              <a:avLst/>
              <a:gdLst/>
              <a:ahLst/>
              <a:cxnLst/>
              <a:rect l="l" t="t" r="r" b="b"/>
              <a:pathLst>
                <a:path w="2535" h="2843" extrusionOk="0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880450" y="813200"/>
              <a:ext cx="55950" cy="57100"/>
            </a:xfrm>
            <a:custGeom>
              <a:avLst/>
              <a:gdLst/>
              <a:ahLst/>
              <a:cxnLst/>
              <a:rect l="l" t="t" r="r" b="b"/>
              <a:pathLst>
                <a:path w="2238" h="2284" extrusionOk="0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822825" y="620900"/>
              <a:ext cx="59950" cy="65075"/>
            </a:xfrm>
            <a:custGeom>
              <a:avLst/>
              <a:gdLst/>
              <a:ahLst/>
              <a:cxnLst/>
              <a:rect l="l" t="t" r="r" b="b"/>
              <a:pathLst>
                <a:path w="2398" h="2603" extrusionOk="0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3623675" y="556425"/>
              <a:ext cx="63375" cy="66325"/>
            </a:xfrm>
            <a:custGeom>
              <a:avLst/>
              <a:gdLst/>
              <a:ahLst/>
              <a:cxnLst/>
              <a:rect l="l" t="t" r="r" b="b"/>
              <a:pathLst>
                <a:path w="2535" h="2653" extrusionOk="0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3507275" y="709350"/>
              <a:ext cx="53650" cy="54800"/>
            </a:xfrm>
            <a:custGeom>
              <a:avLst/>
              <a:gdLst/>
              <a:ahLst/>
              <a:cxnLst/>
              <a:rect l="l" t="t" r="r" b="b"/>
              <a:pathLst>
                <a:path w="2146" h="2192" extrusionOk="0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3382875" y="814350"/>
              <a:ext cx="54800" cy="53900"/>
            </a:xfrm>
            <a:custGeom>
              <a:avLst/>
              <a:gdLst/>
              <a:ahLst/>
              <a:cxnLst/>
              <a:rect l="l" t="t" r="r" b="b"/>
              <a:pathLst>
                <a:path w="2192" h="2156" extrusionOk="0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3384000" y="968850"/>
              <a:ext cx="55375" cy="58350"/>
            </a:xfrm>
            <a:custGeom>
              <a:avLst/>
              <a:gdLst/>
              <a:ahLst/>
              <a:cxnLst/>
              <a:rect l="l" t="t" r="r" b="b"/>
              <a:pathLst>
                <a:path w="2215" h="2334" extrusionOk="0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3496425" y="1096150"/>
              <a:ext cx="64500" cy="61400"/>
            </a:xfrm>
            <a:custGeom>
              <a:avLst/>
              <a:gdLst/>
              <a:ahLst/>
              <a:cxnLst/>
              <a:rect l="l" t="t" r="r" b="b"/>
              <a:pathLst>
                <a:path w="2580" h="2456" extrusionOk="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3649350" y="1068850"/>
              <a:ext cx="67375" cy="59375"/>
            </a:xfrm>
            <a:custGeom>
              <a:avLst/>
              <a:gdLst/>
              <a:ahLst/>
              <a:cxnLst/>
              <a:rect l="l" t="t" r="r" b="b"/>
              <a:pathLst>
                <a:path w="2695" h="2375" extrusionOk="0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3726400" y="889675"/>
              <a:ext cx="62775" cy="62325"/>
            </a:xfrm>
            <a:custGeom>
              <a:avLst/>
              <a:gdLst/>
              <a:ahLst/>
              <a:cxnLst/>
              <a:rect l="l" t="t" r="r" b="b"/>
              <a:pathLst>
                <a:path w="2511" h="2493" extrusionOk="0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3695000" y="733650"/>
              <a:ext cx="61650" cy="58450"/>
            </a:xfrm>
            <a:custGeom>
              <a:avLst/>
              <a:gdLst/>
              <a:ahLst/>
              <a:cxnLst/>
              <a:rect l="l" t="t" r="r" b="b"/>
              <a:pathLst>
                <a:path w="2466" h="2338" extrusionOk="0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3575750" y="855325"/>
              <a:ext cx="57650" cy="66900"/>
            </a:xfrm>
            <a:custGeom>
              <a:avLst/>
              <a:gdLst/>
              <a:ahLst/>
              <a:cxnLst/>
              <a:rect l="l" t="t" r="r" b="b"/>
              <a:pathLst>
                <a:path w="2306" h="2676" extrusionOk="0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3497000" y="967025"/>
              <a:ext cx="53650" cy="54900"/>
            </a:xfrm>
            <a:custGeom>
              <a:avLst/>
              <a:gdLst/>
              <a:ahLst/>
              <a:cxnLst/>
              <a:rect l="l" t="t" r="r" b="b"/>
              <a:pathLst>
                <a:path w="2146" h="2196" extrusionOk="0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3631100" y="953900"/>
              <a:ext cx="51375" cy="59050"/>
            </a:xfrm>
            <a:custGeom>
              <a:avLst/>
              <a:gdLst/>
              <a:ahLst/>
              <a:cxnLst/>
              <a:rect l="l" t="t" r="r" b="b"/>
              <a:pathLst>
                <a:path w="2055" h="2362" extrusionOk="0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3469025" y="509050"/>
              <a:ext cx="57100" cy="68500"/>
            </a:xfrm>
            <a:custGeom>
              <a:avLst/>
              <a:gdLst/>
              <a:ahLst/>
              <a:cxnLst/>
              <a:rect l="l" t="t" r="r" b="b"/>
              <a:pathLst>
                <a:path w="2284" h="2740" extrusionOk="0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3213950" y="588725"/>
              <a:ext cx="58800" cy="61400"/>
            </a:xfrm>
            <a:custGeom>
              <a:avLst/>
              <a:gdLst/>
              <a:ahLst/>
              <a:cxnLst/>
              <a:rect l="l" t="t" r="r" b="b"/>
              <a:pathLst>
                <a:path w="2352" h="2456" extrusionOk="0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3102700" y="860475"/>
              <a:ext cx="46800" cy="59475"/>
            </a:xfrm>
            <a:custGeom>
              <a:avLst/>
              <a:gdLst/>
              <a:ahLst/>
              <a:cxnLst/>
              <a:rect l="l" t="t" r="r" b="b"/>
              <a:pathLst>
                <a:path w="1872" h="2379" extrusionOk="0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3158600" y="1081400"/>
              <a:ext cx="54250" cy="54100"/>
            </a:xfrm>
            <a:custGeom>
              <a:avLst/>
              <a:gdLst/>
              <a:ahLst/>
              <a:cxnLst/>
              <a:rect l="l" t="t" r="r" b="b"/>
              <a:pathLst>
                <a:path w="2170" h="2164" extrusionOk="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3247050" y="1265700"/>
              <a:ext cx="62800" cy="60750"/>
            </a:xfrm>
            <a:custGeom>
              <a:avLst/>
              <a:gdLst/>
              <a:ahLst/>
              <a:cxnLst/>
              <a:rect l="l" t="t" r="r" b="b"/>
              <a:pathLst>
                <a:path w="2512" h="2430" extrusionOk="0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497000" y="1418075"/>
              <a:ext cx="67925" cy="67250"/>
            </a:xfrm>
            <a:custGeom>
              <a:avLst/>
              <a:gdLst/>
              <a:ahLst/>
              <a:cxnLst/>
              <a:rect l="l" t="t" r="r" b="b"/>
              <a:pathLst>
                <a:path w="2717" h="2690" extrusionOk="0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757200" y="1347875"/>
              <a:ext cx="54800" cy="59950"/>
            </a:xfrm>
            <a:custGeom>
              <a:avLst/>
              <a:gdLst/>
              <a:ahLst/>
              <a:cxnLst/>
              <a:rect l="l" t="t" r="r" b="b"/>
              <a:pathLst>
                <a:path w="2192" h="2398" extrusionOk="0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916400" y="1165275"/>
              <a:ext cx="62225" cy="60175"/>
            </a:xfrm>
            <a:custGeom>
              <a:avLst/>
              <a:gdLst/>
              <a:ahLst/>
              <a:cxnLst/>
              <a:rect l="l" t="t" r="r" b="b"/>
              <a:pathLst>
                <a:path w="2489" h="2407" extrusionOk="0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4020275" y="943225"/>
              <a:ext cx="58800" cy="69150"/>
            </a:xfrm>
            <a:custGeom>
              <a:avLst/>
              <a:gdLst/>
              <a:ahLst/>
              <a:cxnLst/>
              <a:rect l="l" t="t" r="r" b="b"/>
              <a:pathLst>
                <a:path w="2352" h="2766" extrusionOk="0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4040250" y="672825"/>
              <a:ext cx="61650" cy="61650"/>
            </a:xfrm>
            <a:custGeom>
              <a:avLst/>
              <a:gdLst/>
              <a:ahLst/>
              <a:cxnLst/>
              <a:rect l="l" t="t" r="r" b="b"/>
              <a:pathLst>
                <a:path w="2466" h="2466" extrusionOk="0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3830250" y="494350"/>
              <a:ext cx="60500" cy="62100"/>
            </a:xfrm>
            <a:custGeom>
              <a:avLst/>
              <a:gdLst/>
              <a:ahLst/>
              <a:cxnLst/>
              <a:rect l="l" t="t" r="r" b="b"/>
              <a:pathLst>
                <a:path w="2420" h="2484" extrusionOk="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1700" name="Google Shape;1700;p34"/>
          <p:cNvGrpSpPr/>
          <p:nvPr/>
        </p:nvGrpSpPr>
        <p:grpSpPr>
          <a:xfrm flipH="1">
            <a:off x="-330553" y="2736468"/>
            <a:ext cx="665766" cy="654866"/>
            <a:chOff x="5045125" y="935250"/>
            <a:chExt cx="499325" cy="491150"/>
          </a:xfrm>
        </p:grpSpPr>
        <p:sp>
          <p:nvSpPr>
            <p:cNvPr id="1701" name="Google Shape;1701;p34"/>
            <p:cNvSpPr/>
            <p:nvPr/>
          </p:nvSpPr>
          <p:spPr>
            <a:xfrm>
              <a:off x="5045125" y="935250"/>
              <a:ext cx="499325" cy="491150"/>
            </a:xfrm>
            <a:custGeom>
              <a:avLst/>
              <a:gdLst/>
              <a:ahLst/>
              <a:cxnLst/>
              <a:rect l="l" t="t" r="r" b="b"/>
              <a:pathLst>
                <a:path w="19973" h="19646" extrusionOk="0">
                  <a:moveTo>
                    <a:pt x="9431" y="1152"/>
                  </a:moveTo>
                  <a:cubicBezTo>
                    <a:pt x="10012" y="1152"/>
                    <a:pt x="10594" y="1217"/>
                    <a:pt x="11162" y="1350"/>
                  </a:cubicBezTo>
                  <a:cubicBezTo>
                    <a:pt x="14791" y="2172"/>
                    <a:pt x="17667" y="5162"/>
                    <a:pt x="18489" y="8791"/>
                  </a:cubicBezTo>
                  <a:cubicBezTo>
                    <a:pt x="18877" y="10617"/>
                    <a:pt x="18740" y="12648"/>
                    <a:pt x="17827" y="14315"/>
                  </a:cubicBezTo>
                  <a:cubicBezTo>
                    <a:pt x="16914" y="15958"/>
                    <a:pt x="15271" y="17191"/>
                    <a:pt x="13513" y="17875"/>
                  </a:cubicBezTo>
                  <a:cubicBezTo>
                    <a:pt x="12410" y="18304"/>
                    <a:pt x="11253" y="18512"/>
                    <a:pt x="10102" y="18512"/>
                  </a:cubicBezTo>
                  <a:cubicBezTo>
                    <a:pt x="7514" y="18512"/>
                    <a:pt x="4960" y="17460"/>
                    <a:pt x="3127" y="15501"/>
                  </a:cubicBezTo>
                  <a:cubicBezTo>
                    <a:pt x="662" y="12854"/>
                    <a:pt x="959" y="8882"/>
                    <a:pt x="2580" y="5778"/>
                  </a:cubicBezTo>
                  <a:cubicBezTo>
                    <a:pt x="2602" y="5732"/>
                    <a:pt x="2648" y="5664"/>
                    <a:pt x="2671" y="5595"/>
                  </a:cubicBezTo>
                  <a:cubicBezTo>
                    <a:pt x="2671" y="5595"/>
                    <a:pt x="2671" y="5572"/>
                    <a:pt x="2671" y="5572"/>
                  </a:cubicBezTo>
                  <a:cubicBezTo>
                    <a:pt x="3082" y="4819"/>
                    <a:pt x="3561" y="4134"/>
                    <a:pt x="4109" y="3518"/>
                  </a:cubicBezTo>
                  <a:cubicBezTo>
                    <a:pt x="4223" y="3404"/>
                    <a:pt x="4269" y="3267"/>
                    <a:pt x="4269" y="3153"/>
                  </a:cubicBezTo>
                  <a:cubicBezTo>
                    <a:pt x="5617" y="1857"/>
                    <a:pt x="7517" y="1152"/>
                    <a:pt x="9431" y="1152"/>
                  </a:cubicBezTo>
                  <a:close/>
                  <a:moveTo>
                    <a:pt x="9342" y="0"/>
                  </a:moveTo>
                  <a:cubicBezTo>
                    <a:pt x="8172" y="0"/>
                    <a:pt x="7006" y="222"/>
                    <a:pt x="5912" y="688"/>
                  </a:cubicBezTo>
                  <a:cubicBezTo>
                    <a:pt x="3995" y="1532"/>
                    <a:pt x="2443" y="3085"/>
                    <a:pt x="1667" y="5047"/>
                  </a:cubicBezTo>
                  <a:cubicBezTo>
                    <a:pt x="1073" y="6120"/>
                    <a:pt x="639" y="7284"/>
                    <a:pt x="411" y="8494"/>
                  </a:cubicBezTo>
                  <a:cubicBezTo>
                    <a:pt x="0" y="10640"/>
                    <a:pt x="92" y="13036"/>
                    <a:pt x="1256" y="14931"/>
                  </a:cubicBezTo>
                  <a:cubicBezTo>
                    <a:pt x="3097" y="17963"/>
                    <a:pt x="6622" y="19646"/>
                    <a:pt x="10112" y="19646"/>
                  </a:cubicBezTo>
                  <a:cubicBezTo>
                    <a:pt x="10904" y="19646"/>
                    <a:pt x="11694" y="19559"/>
                    <a:pt x="12463" y="19382"/>
                  </a:cubicBezTo>
                  <a:cubicBezTo>
                    <a:pt x="14540" y="18902"/>
                    <a:pt x="16594" y="17761"/>
                    <a:pt x="17964" y="16095"/>
                  </a:cubicBezTo>
                  <a:cubicBezTo>
                    <a:pt x="19379" y="14383"/>
                    <a:pt x="19973" y="12146"/>
                    <a:pt x="19790" y="9955"/>
                  </a:cubicBezTo>
                  <a:cubicBezTo>
                    <a:pt x="19470" y="5778"/>
                    <a:pt x="16594" y="2035"/>
                    <a:pt x="12668" y="597"/>
                  </a:cubicBezTo>
                  <a:cubicBezTo>
                    <a:pt x="11595" y="205"/>
                    <a:pt x="10466" y="0"/>
                    <a:pt x="9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5110175" y="1017625"/>
              <a:ext cx="366375" cy="339850"/>
            </a:xfrm>
            <a:custGeom>
              <a:avLst/>
              <a:gdLst/>
              <a:ahLst/>
              <a:cxnLst/>
              <a:rect l="l" t="t" r="r" b="b"/>
              <a:pathLst>
                <a:path w="14655" h="13594" extrusionOk="0">
                  <a:moveTo>
                    <a:pt x="6521" y="1135"/>
                  </a:moveTo>
                  <a:cubicBezTo>
                    <a:pt x="7482" y="1135"/>
                    <a:pt x="8460" y="1378"/>
                    <a:pt x="9336" y="1821"/>
                  </a:cubicBezTo>
                  <a:cubicBezTo>
                    <a:pt x="11573" y="2939"/>
                    <a:pt x="13171" y="5085"/>
                    <a:pt x="13011" y="7664"/>
                  </a:cubicBezTo>
                  <a:cubicBezTo>
                    <a:pt x="12851" y="9992"/>
                    <a:pt x="11071" y="11955"/>
                    <a:pt x="8765" y="12366"/>
                  </a:cubicBezTo>
                  <a:cubicBezTo>
                    <a:pt x="8342" y="12438"/>
                    <a:pt x="7909" y="12475"/>
                    <a:pt x="7475" y="12475"/>
                  </a:cubicBezTo>
                  <a:cubicBezTo>
                    <a:pt x="5426" y="12475"/>
                    <a:pt x="3365" y="11652"/>
                    <a:pt x="2329" y="9787"/>
                  </a:cubicBezTo>
                  <a:cubicBezTo>
                    <a:pt x="1028" y="7413"/>
                    <a:pt x="1690" y="4674"/>
                    <a:pt x="3082" y="2506"/>
                  </a:cubicBezTo>
                  <a:cubicBezTo>
                    <a:pt x="4017" y="1558"/>
                    <a:pt x="5254" y="1135"/>
                    <a:pt x="6521" y="1135"/>
                  </a:cubicBezTo>
                  <a:close/>
                  <a:moveTo>
                    <a:pt x="6457" y="0"/>
                  </a:moveTo>
                  <a:cubicBezTo>
                    <a:pt x="5121" y="0"/>
                    <a:pt x="3813" y="384"/>
                    <a:pt x="2762" y="1250"/>
                  </a:cubicBezTo>
                  <a:cubicBezTo>
                    <a:pt x="2625" y="1296"/>
                    <a:pt x="2511" y="1364"/>
                    <a:pt x="2420" y="1501"/>
                  </a:cubicBezTo>
                  <a:cubicBezTo>
                    <a:pt x="2329" y="1593"/>
                    <a:pt x="2260" y="1707"/>
                    <a:pt x="2169" y="1821"/>
                  </a:cubicBezTo>
                  <a:cubicBezTo>
                    <a:pt x="2100" y="1912"/>
                    <a:pt x="2032" y="1981"/>
                    <a:pt x="1963" y="2072"/>
                  </a:cubicBezTo>
                  <a:cubicBezTo>
                    <a:pt x="1895" y="2163"/>
                    <a:pt x="1849" y="2255"/>
                    <a:pt x="1849" y="2369"/>
                  </a:cubicBezTo>
                  <a:cubicBezTo>
                    <a:pt x="548" y="4560"/>
                    <a:pt x="0" y="7231"/>
                    <a:pt x="1005" y="9650"/>
                  </a:cubicBezTo>
                  <a:cubicBezTo>
                    <a:pt x="1530" y="10928"/>
                    <a:pt x="2420" y="12024"/>
                    <a:pt x="3653" y="12686"/>
                  </a:cubicBezTo>
                  <a:cubicBezTo>
                    <a:pt x="4804" y="13321"/>
                    <a:pt x="6146" y="13594"/>
                    <a:pt x="7468" y="13594"/>
                  </a:cubicBezTo>
                  <a:cubicBezTo>
                    <a:pt x="7665" y="13594"/>
                    <a:pt x="7862" y="13588"/>
                    <a:pt x="8058" y="13576"/>
                  </a:cubicBezTo>
                  <a:cubicBezTo>
                    <a:pt x="10865" y="13416"/>
                    <a:pt x="13353" y="11545"/>
                    <a:pt x="13992" y="8737"/>
                  </a:cubicBezTo>
                  <a:cubicBezTo>
                    <a:pt x="14654" y="5770"/>
                    <a:pt x="13171" y="2894"/>
                    <a:pt x="10683" y="1273"/>
                  </a:cubicBezTo>
                  <a:cubicBezTo>
                    <a:pt x="9448" y="470"/>
                    <a:pt x="7935" y="0"/>
                    <a:pt x="6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5224300" y="1133125"/>
              <a:ext cx="132400" cy="128250"/>
            </a:xfrm>
            <a:custGeom>
              <a:avLst/>
              <a:gdLst/>
              <a:ahLst/>
              <a:cxnLst/>
              <a:rect l="l" t="t" r="r" b="b"/>
              <a:pathLst>
                <a:path w="5296" h="5130" extrusionOk="0">
                  <a:moveTo>
                    <a:pt x="2620" y="1140"/>
                  </a:moveTo>
                  <a:cubicBezTo>
                    <a:pt x="2646" y="1140"/>
                    <a:pt x="2671" y="1142"/>
                    <a:pt x="2694" y="1150"/>
                  </a:cubicBezTo>
                  <a:lnTo>
                    <a:pt x="2740" y="1150"/>
                  </a:lnTo>
                  <a:cubicBezTo>
                    <a:pt x="2785" y="1173"/>
                    <a:pt x="2831" y="1173"/>
                    <a:pt x="2877" y="1195"/>
                  </a:cubicBezTo>
                  <a:cubicBezTo>
                    <a:pt x="2991" y="1218"/>
                    <a:pt x="3036" y="1241"/>
                    <a:pt x="3082" y="1264"/>
                  </a:cubicBezTo>
                  <a:cubicBezTo>
                    <a:pt x="3173" y="1310"/>
                    <a:pt x="3265" y="1355"/>
                    <a:pt x="3333" y="1424"/>
                  </a:cubicBezTo>
                  <a:cubicBezTo>
                    <a:pt x="3401" y="1446"/>
                    <a:pt x="3470" y="1492"/>
                    <a:pt x="3493" y="1515"/>
                  </a:cubicBezTo>
                  <a:cubicBezTo>
                    <a:pt x="3561" y="1583"/>
                    <a:pt x="3630" y="1629"/>
                    <a:pt x="3698" y="1698"/>
                  </a:cubicBezTo>
                  <a:cubicBezTo>
                    <a:pt x="3721" y="1743"/>
                    <a:pt x="3744" y="1766"/>
                    <a:pt x="3790" y="1789"/>
                  </a:cubicBezTo>
                  <a:cubicBezTo>
                    <a:pt x="3790" y="1812"/>
                    <a:pt x="3858" y="1880"/>
                    <a:pt x="3858" y="1880"/>
                  </a:cubicBezTo>
                  <a:cubicBezTo>
                    <a:pt x="3904" y="1949"/>
                    <a:pt x="3949" y="2017"/>
                    <a:pt x="3995" y="2086"/>
                  </a:cubicBezTo>
                  <a:cubicBezTo>
                    <a:pt x="4041" y="2177"/>
                    <a:pt x="4041" y="2154"/>
                    <a:pt x="4063" y="2223"/>
                  </a:cubicBezTo>
                  <a:cubicBezTo>
                    <a:pt x="4086" y="2359"/>
                    <a:pt x="4109" y="2496"/>
                    <a:pt x="4086" y="2611"/>
                  </a:cubicBezTo>
                  <a:cubicBezTo>
                    <a:pt x="3995" y="2953"/>
                    <a:pt x="3835" y="3181"/>
                    <a:pt x="3561" y="3432"/>
                  </a:cubicBezTo>
                  <a:cubicBezTo>
                    <a:pt x="3356" y="3638"/>
                    <a:pt x="3059" y="3797"/>
                    <a:pt x="2808" y="3889"/>
                  </a:cubicBezTo>
                  <a:cubicBezTo>
                    <a:pt x="2580" y="3950"/>
                    <a:pt x="2372" y="4000"/>
                    <a:pt x="2164" y="4000"/>
                  </a:cubicBezTo>
                  <a:cubicBezTo>
                    <a:pt x="2060" y="4000"/>
                    <a:pt x="1956" y="3988"/>
                    <a:pt x="1849" y="3957"/>
                  </a:cubicBezTo>
                  <a:cubicBezTo>
                    <a:pt x="1781" y="3957"/>
                    <a:pt x="1690" y="3934"/>
                    <a:pt x="1644" y="3912"/>
                  </a:cubicBezTo>
                  <a:cubicBezTo>
                    <a:pt x="1598" y="3889"/>
                    <a:pt x="1575" y="3866"/>
                    <a:pt x="1530" y="3843"/>
                  </a:cubicBezTo>
                  <a:cubicBezTo>
                    <a:pt x="1514" y="3835"/>
                    <a:pt x="1503" y="3829"/>
                    <a:pt x="1496" y="3825"/>
                  </a:cubicBezTo>
                  <a:lnTo>
                    <a:pt x="1496" y="3825"/>
                  </a:lnTo>
                  <a:cubicBezTo>
                    <a:pt x="1501" y="3830"/>
                    <a:pt x="1507" y="3837"/>
                    <a:pt x="1507" y="3843"/>
                  </a:cubicBezTo>
                  <a:cubicBezTo>
                    <a:pt x="1501" y="3837"/>
                    <a:pt x="1495" y="3830"/>
                    <a:pt x="1489" y="3822"/>
                  </a:cubicBezTo>
                  <a:lnTo>
                    <a:pt x="1489" y="3822"/>
                  </a:lnTo>
                  <a:cubicBezTo>
                    <a:pt x="1491" y="3823"/>
                    <a:pt x="1493" y="3824"/>
                    <a:pt x="1496" y="3825"/>
                  </a:cubicBezTo>
                  <a:lnTo>
                    <a:pt x="1496" y="3825"/>
                  </a:lnTo>
                  <a:cubicBezTo>
                    <a:pt x="1493" y="3823"/>
                    <a:pt x="1490" y="3821"/>
                    <a:pt x="1488" y="3819"/>
                  </a:cubicBezTo>
                  <a:lnTo>
                    <a:pt x="1488" y="3819"/>
                  </a:lnTo>
                  <a:cubicBezTo>
                    <a:pt x="1488" y="3820"/>
                    <a:pt x="1489" y="3821"/>
                    <a:pt x="1489" y="3822"/>
                  </a:cubicBezTo>
                  <a:lnTo>
                    <a:pt x="1489" y="3822"/>
                  </a:lnTo>
                  <a:cubicBezTo>
                    <a:pt x="1484" y="3818"/>
                    <a:pt x="1482" y="3817"/>
                    <a:pt x="1482" y="3817"/>
                  </a:cubicBezTo>
                  <a:lnTo>
                    <a:pt x="1482" y="3817"/>
                  </a:lnTo>
                  <a:cubicBezTo>
                    <a:pt x="1483" y="3817"/>
                    <a:pt x="1485" y="3818"/>
                    <a:pt x="1488" y="3819"/>
                  </a:cubicBezTo>
                  <a:lnTo>
                    <a:pt x="1488" y="3819"/>
                  </a:lnTo>
                  <a:cubicBezTo>
                    <a:pt x="1471" y="3796"/>
                    <a:pt x="1455" y="3768"/>
                    <a:pt x="1439" y="3752"/>
                  </a:cubicBezTo>
                  <a:cubicBezTo>
                    <a:pt x="1416" y="3752"/>
                    <a:pt x="1416" y="3752"/>
                    <a:pt x="1416" y="3729"/>
                  </a:cubicBezTo>
                  <a:cubicBezTo>
                    <a:pt x="1416" y="3729"/>
                    <a:pt x="1416" y="3729"/>
                    <a:pt x="1393" y="3706"/>
                  </a:cubicBezTo>
                  <a:cubicBezTo>
                    <a:pt x="1347" y="3661"/>
                    <a:pt x="1324" y="3592"/>
                    <a:pt x="1279" y="3501"/>
                  </a:cubicBezTo>
                  <a:cubicBezTo>
                    <a:pt x="1279" y="3501"/>
                    <a:pt x="1256" y="3455"/>
                    <a:pt x="1256" y="3432"/>
                  </a:cubicBezTo>
                  <a:cubicBezTo>
                    <a:pt x="1256" y="3387"/>
                    <a:pt x="1233" y="3341"/>
                    <a:pt x="1233" y="3295"/>
                  </a:cubicBezTo>
                  <a:cubicBezTo>
                    <a:pt x="1210" y="3272"/>
                    <a:pt x="1210" y="3250"/>
                    <a:pt x="1210" y="3227"/>
                  </a:cubicBezTo>
                  <a:cubicBezTo>
                    <a:pt x="1210" y="3204"/>
                    <a:pt x="1210" y="3113"/>
                    <a:pt x="1210" y="3113"/>
                  </a:cubicBezTo>
                  <a:cubicBezTo>
                    <a:pt x="1187" y="2884"/>
                    <a:pt x="1233" y="2702"/>
                    <a:pt x="1279" y="2474"/>
                  </a:cubicBezTo>
                  <a:cubicBezTo>
                    <a:pt x="1324" y="2291"/>
                    <a:pt x="1393" y="2131"/>
                    <a:pt x="1461" y="1949"/>
                  </a:cubicBezTo>
                  <a:cubicBezTo>
                    <a:pt x="1667" y="1903"/>
                    <a:pt x="1827" y="1743"/>
                    <a:pt x="1895" y="1538"/>
                  </a:cubicBezTo>
                  <a:cubicBezTo>
                    <a:pt x="1895" y="1538"/>
                    <a:pt x="1895" y="1515"/>
                    <a:pt x="1895" y="1515"/>
                  </a:cubicBezTo>
                  <a:cubicBezTo>
                    <a:pt x="1918" y="1469"/>
                    <a:pt x="1941" y="1446"/>
                    <a:pt x="1964" y="1401"/>
                  </a:cubicBezTo>
                  <a:cubicBezTo>
                    <a:pt x="1986" y="1378"/>
                    <a:pt x="2009" y="1355"/>
                    <a:pt x="2055" y="1332"/>
                  </a:cubicBezTo>
                  <a:cubicBezTo>
                    <a:pt x="2055" y="1310"/>
                    <a:pt x="2055" y="1310"/>
                    <a:pt x="2055" y="1310"/>
                  </a:cubicBezTo>
                  <a:cubicBezTo>
                    <a:pt x="2078" y="1310"/>
                    <a:pt x="2078" y="1287"/>
                    <a:pt x="2078" y="1287"/>
                  </a:cubicBezTo>
                  <a:cubicBezTo>
                    <a:pt x="2123" y="1264"/>
                    <a:pt x="2146" y="1264"/>
                    <a:pt x="2169" y="1241"/>
                  </a:cubicBezTo>
                  <a:cubicBezTo>
                    <a:pt x="2192" y="1218"/>
                    <a:pt x="2215" y="1218"/>
                    <a:pt x="2237" y="1195"/>
                  </a:cubicBezTo>
                  <a:cubicBezTo>
                    <a:pt x="2260" y="1195"/>
                    <a:pt x="2329" y="1173"/>
                    <a:pt x="2352" y="1173"/>
                  </a:cubicBezTo>
                  <a:cubicBezTo>
                    <a:pt x="2374" y="1150"/>
                    <a:pt x="2420" y="1150"/>
                    <a:pt x="2466" y="1150"/>
                  </a:cubicBezTo>
                  <a:cubicBezTo>
                    <a:pt x="2511" y="1150"/>
                    <a:pt x="2567" y="1140"/>
                    <a:pt x="2620" y="1140"/>
                  </a:cubicBezTo>
                  <a:close/>
                  <a:moveTo>
                    <a:pt x="2581" y="0"/>
                  </a:moveTo>
                  <a:cubicBezTo>
                    <a:pt x="2403" y="0"/>
                    <a:pt x="2226" y="24"/>
                    <a:pt x="2055" y="77"/>
                  </a:cubicBezTo>
                  <a:cubicBezTo>
                    <a:pt x="1712" y="145"/>
                    <a:pt x="1416" y="328"/>
                    <a:pt x="1187" y="579"/>
                  </a:cubicBezTo>
                  <a:cubicBezTo>
                    <a:pt x="708" y="716"/>
                    <a:pt x="480" y="1287"/>
                    <a:pt x="320" y="1743"/>
                  </a:cubicBezTo>
                  <a:cubicBezTo>
                    <a:pt x="115" y="2314"/>
                    <a:pt x="1" y="2907"/>
                    <a:pt x="92" y="3501"/>
                  </a:cubicBezTo>
                  <a:cubicBezTo>
                    <a:pt x="183" y="4003"/>
                    <a:pt x="480" y="4505"/>
                    <a:pt x="914" y="4802"/>
                  </a:cubicBezTo>
                  <a:cubicBezTo>
                    <a:pt x="1276" y="5049"/>
                    <a:pt x="1710" y="5130"/>
                    <a:pt x="2138" y="5130"/>
                  </a:cubicBezTo>
                  <a:cubicBezTo>
                    <a:pt x="2303" y="5130"/>
                    <a:pt x="2467" y="5118"/>
                    <a:pt x="2625" y="5099"/>
                  </a:cubicBezTo>
                  <a:cubicBezTo>
                    <a:pt x="3698" y="4939"/>
                    <a:pt x="4680" y="4231"/>
                    <a:pt x="5091" y="3227"/>
                  </a:cubicBezTo>
                  <a:cubicBezTo>
                    <a:pt x="5296" y="2656"/>
                    <a:pt x="5273" y="2063"/>
                    <a:pt x="4999" y="1538"/>
                  </a:cubicBezTo>
                  <a:cubicBezTo>
                    <a:pt x="4725" y="1058"/>
                    <a:pt x="4292" y="648"/>
                    <a:pt x="3835" y="374"/>
                  </a:cubicBezTo>
                  <a:cubicBezTo>
                    <a:pt x="3462" y="146"/>
                    <a:pt x="3019" y="0"/>
                    <a:pt x="2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1704" name="Google Shape;1704;p34"/>
          <p:cNvGrpSpPr/>
          <p:nvPr/>
        </p:nvGrpSpPr>
        <p:grpSpPr>
          <a:xfrm flipH="1">
            <a:off x="11296663" y="5756201"/>
            <a:ext cx="763900" cy="1049366"/>
            <a:chOff x="3127800" y="2228675"/>
            <a:chExt cx="572925" cy="787025"/>
          </a:xfrm>
        </p:grpSpPr>
        <p:sp>
          <p:nvSpPr>
            <p:cNvPr id="1705" name="Google Shape;1705;p34"/>
            <p:cNvSpPr/>
            <p:nvPr/>
          </p:nvSpPr>
          <p:spPr>
            <a:xfrm>
              <a:off x="3150625" y="2450925"/>
              <a:ext cx="103300" cy="131100"/>
            </a:xfrm>
            <a:custGeom>
              <a:avLst/>
              <a:gdLst/>
              <a:ahLst/>
              <a:cxnLst/>
              <a:rect l="l" t="t" r="r" b="b"/>
              <a:pathLst>
                <a:path w="4132" h="5244" extrusionOk="0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3291575" y="2539800"/>
              <a:ext cx="99875" cy="135275"/>
            </a:xfrm>
            <a:custGeom>
              <a:avLst/>
              <a:gdLst/>
              <a:ahLst/>
              <a:cxnLst/>
              <a:rect l="l" t="t" r="r" b="b"/>
              <a:pathLst>
                <a:path w="3995" h="5411" extrusionOk="0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3429100" y="2620975"/>
              <a:ext cx="88475" cy="129675"/>
            </a:xfrm>
            <a:custGeom>
              <a:avLst/>
              <a:gdLst/>
              <a:ahLst/>
              <a:cxnLst/>
              <a:rect l="l" t="t" r="r" b="b"/>
              <a:pathLst>
                <a:path w="3539" h="5187" extrusionOk="0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3574025" y="2684625"/>
              <a:ext cx="93625" cy="112950"/>
            </a:xfrm>
            <a:custGeom>
              <a:avLst/>
              <a:gdLst/>
              <a:ahLst/>
              <a:cxnLst/>
              <a:rect l="l" t="t" r="r" b="b"/>
              <a:pathLst>
                <a:path w="3745" h="4518" extrusionOk="0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3570600" y="2511325"/>
              <a:ext cx="85050" cy="119350"/>
            </a:xfrm>
            <a:custGeom>
              <a:avLst/>
              <a:gdLst/>
              <a:ahLst/>
              <a:cxnLst/>
              <a:rect l="l" t="t" r="r" b="b"/>
              <a:pathLst>
                <a:path w="3402" h="4774" extrusionOk="0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3445650" y="2431250"/>
              <a:ext cx="94175" cy="115550"/>
            </a:xfrm>
            <a:custGeom>
              <a:avLst/>
              <a:gdLst/>
              <a:ahLst/>
              <a:cxnLst/>
              <a:rect l="l" t="t" r="r" b="b"/>
              <a:pathLst>
                <a:path w="3767" h="4622" extrusionOk="0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3297275" y="2367475"/>
              <a:ext cx="98750" cy="113675"/>
            </a:xfrm>
            <a:custGeom>
              <a:avLst/>
              <a:gdLst/>
              <a:ahLst/>
              <a:cxnLst/>
              <a:rect l="l" t="t" r="r" b="b"/>
              <a:pathLst>
                <a:path w="3950" h="4547" extrusionOk="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3451925" y="2228675"/>
              <a:ext cx="79900" cy="109400"/>
            </a:xfrm>
            <a:custGeom>
              <a:avLst/>
              <a:gdLst/>
              <a:ahLst/>
              <a:cxnLst/>
              <a:rect l="l" t="t" r="r" b="b"/>
              <a:pathLst>
                <a:path w="3196" h="4376" extrusionOk="0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3607125" y="2317125"/>
              <a:ext cx="93600" cy="127000"/>
            </a:xfrm>
            <a:custGeom>
              <a:avLst/>
              <a:gdLst/>
              <a:ahLst/>
              <a:cxnLst/>
              <a:rect l="l" t="t" r="r" b="b"/>
              <a:pathLst>
                <a:path w="3744" h="5080" extrusionOk="0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3176300" y="2631125"/>
              <a:ext cx="79350" cy="95650"/>
            </a:xfrm>
            <a:custGeom>
              <a:avLst/>
              <a:gdLst/>
              <a:ahLst/>
              <a:cxnLst/>
              <a:rect l="l" t="t" r="r" b="b"/>
              <a:pathLst>
                <a:path w="3174" h="3826" extrusionOk="0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3289850" y="2746025"/>
              <a:ext cx="74775" cy="95025"/>
            </a:xfrm>
            <a:custGeom>
              <a:avLst/>
              <a:gdLst/>
              <a:ahLst/>
              <a:cxnLst/>
              <a:rect l="l" t="t" r="r" b="b"/>
              <a:pathLst>
                <a:path w="2991" h="3801" extrusionOk="0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3463900" y="2821975"/>
              <a:ext cx="107875" cy="125375"/>
            </a:xfrm>
            <a:custGeom>
              <a:avLst/>
              <a:gdLst/>
              <a:ahLst/>
              <a:cxnLst/>
              <a:rect l="l" t="t" r="r" b="b"/>
              <a:pathLst>
                <a:path w="4315" h="5015" extrusionOk="0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3285850" y="2894725"/>
              <a:ext cx="100475" cy="120975"/>
            </a:xfrm>
            <a:custGeom>
              <a:avLst/>
              <a:gdLst/>
              <a:ahLst/>
              <a:cxnLst/>
              <a:rect l="l" t="t" r="r" b="b"/>
              <a:pathLst>
                <a:path w="4019" h="4839" extrusionOk="0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3127800" y="2807725"/>
              <a:ext cx="90175" cy="117525"/>
            </a:xfrm>
            <a:custGeom>
              <a:avLst/>
              <a:gdLst/>
              <a:ahLst/>
              <a:cxnLst/>
              <a:rect l="l" t="t" r="r" b="b"/>
              <a:pathLst>
                <a:path w="3607" h="4701" extrusionOk="0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sp>
        <p:nvSpPr>
          <p:cNvPr id="1719" name="Google Shape;1719;p34"/>
          <p:cNvSpPr/>
          <p:nvPr/>
        </p:nvSpPr>
        <p:spPr>
          <a:xfrm rot="20627977" flipH="1">
            <a:off x="9060960" y="6394054"/>
            <a:ext cx="1630914" cy="464204"/>
          </a:xfrm>
          <a:custGeom>
            <a:avLst/>
            <a:gdLst/>
            <a:ahLst/>
            <a:cxnLst/>
            <a:rect l="l" t="t" r="r" b="b"/>
            <a:pathLst>
              <a:path w="48927" h="13926" extrusionOk="0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grpSp>
        <p:nvGrpSpPr>
          <p:cNvPr id="1720" name="Google Shape;1720;p34"/>
          <p:cNvGrpSpPr/>
          <p:nvPr/>
        </p:nvGrpSpPr>
        <p:grpSpPr>
          <a:xfrm flipH="1">
            <a:off x="2532065" y="-173132"/>
            <a:ext cx="620901" cy="664933"/>
            <a:chOff x="6693675" y="2186900"/>
            <a:chExt cx="465675" cy="498700"/>
          </a:xfrm>
        </p:grpSpPr>
        <p:sp>
          <p:nvSpPr>
            <p:cNvPr id="1721" name="Google Shape;1721;p34"/>
            <p:cNvSpPr/>
            <p:nvPr/>
          </p:nvSpPr>
          <p:spPr>
            <a:xfrm>
              <a:off x="6693675" y="2571325"/>
              <a:ext cx="71350" cy="48525"/>
            </a:xfrm>
            <a:custGeom>
              <a:avLst/>
              <a:gdLst/>
              <a:ahLst/>
              <a:cxnLst/>
              <a:rect l="l" t="t" r="r" b="b"/>
              <a:pathLst>
                <a:path w="2854" h="1941" extrusionOk="0">
                  <a:moveTo>
                    <a:pt x="2205" y="0"/>
                  </a:moveTo>
                  <a:cubicBezTo>
                    <a:pt x="2108" y="0"/>
                    <a:pt x="2009" y="23"/>
                    <a:pt x="1918" y="69"/>
                  </a:cubicBezTo>
                  <a:cubicBezTo>
                    <a:pt x="1393" y="343"/>
                    <a:pt x="891" y="616"/>
                    <a:pt x="366" y="890"/>
                  </a:cubicBezTo>
                  <a:cubicBezTo>
                    <a:pt x="115" y="1027"/>
                    <a:pt x="1" y="1415"/>
                    <a:pt x="160" y="1666"/>
                  </a:cubicBezTo>
                  <a:cubicBezTo>
                    <a:pt x="282" y="1849"/>
                    <a:pt x="465" y="1940"/>
                    <a:pt x="661" y="1940"/>
                  </a:cubicBezTo>
                  <a:cubicBezTo>
                    <a:pt x="759" y="1940"/>
                    <a:pt x="860" y="1917"/>
                    <a:pt x="959" y="1872"/>
                  </a:cubicBezTo>
                  <a:cubicBezTo>
                    <a:pt x="1462" y="1598"/>
                    <a:pt x="1986" y="1324"/>
                    <a:pt x="2489" y="1050"/>
                  </a:cubicBezTo>
                  <a:cubicBezTo>
                    <a:pt x="2763" y="913"/>
                    <a:pt x="2854" y="525"/>
                    <a:pt x="2694" y="274"/>
                  </a:cubicBezTo>
                  <a:cubicBezTo>
                    <a:pt x="2588" y="91"/>
                    <a:pt x="2400" y="0"/>
                    <a:pt x="2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22" name="Google Shape;1722;p34"/>
            <p:cNvSpPr/>
            <p:nvPr/>
          </p:nvSpPr>
          <p:spPr>
            <a:xfrm>
              <a:off x="6814650" y="2499725"/>
              <a:ext cx="76500" cy="54050"/>
            </a:xfrm>
            <a:custGeom>
              <a:avLst/>
              <a:gdLst/>
              <a:ahLst/>
              <a:cxnLst/>
              <a:rect l="l" t="t" r="r" b="b"/>
              <a:pathLst>
                <a:path w="3060" h="2162" extrusionOk="0">
                  <a:moveTo>
                    <a:pt x="2399" y="1"/>
                  </a:moveTo>
                  <a:cubicBezTo>
                    <a:pt x="2301" y="1"/>
                    <a:pt x="2199" y="26"/>
                    <a:pt x="2101" y="79"/>
                  </a:cubicBezTo>
                  <a:cubicBezTo>
                    <a:pt x="1530" y="422"/>
                    <a:pt x="959" y="764"/>
                    <a:pt x="366" y="1107"/>
                  </a:cubicBezTo>
                  <a:cubicBezTo>
                    <a:pt x="115" y="1244"/>
                    <a:pt x="1" y="1632"/>
                    <a:pt x="160" y="1883"/>
                  </a:cubicBezTo>
                  <a:cubicBezTo>
                    <a:pt x="270" y="2054"/>
                    <a:pt x="464" y="2162"/>
                    <a:pt x="664" y="2162"/>
                  </a:cubicBezTo>
                  <a:cubicBezTo>
                    <a:pt x="756" y="2162"/>
                    <a:pt x="850" y="2139"/>
                    <a:pt x="936" y="2088"/>
                  </a:cubicBezTo>
                  <a:cubicBezTo>
                    <a:pt x="1530" y="1746"/>
                    <a:pt x="2101" y="1403"/>
                    <a:pt x="2694" y="1061"/>
                  </a:cubicBezTo>
                  <a:cubicBezTo>
                    <a:pt x="2945" y="901"/>
                    <a:pt x="3059" y="536"/>
                    <a:pt x="2899" y="285"/>
                  </a:cubicBezTo>
                  <a:cubicBezTo>
                    <a:pt x="2778" y="102"/>
                    <a:pt x="2595" y="1"/>
                    <a:pt x="2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23" name="Google Shape;1723;p34"/>
            <p:cNvSpPr/>
            <p:nvPr/>
          </p:nvSpPr>
          <p:spPr>
            <a:xfrm>
              <a:off x="6921925" y="2420000"/>
              <a:ext cx="64525" cy="61750"/>
            </a:xfrm>
            <a:custGeom>
              <a:avLst/>
              <a:gdLst/>
              <a:ahLst/>
              <a:cxnLst/>
              <a:rect l="l" t="t" r="r" b="b"/>
              <a:pathLst>
                <a:path w="2581" h="2470" extrusionOk="0">
                  <a:moveTo>
                    <a:pt x="2053" y="1"/>
                  </a:moveTo>
                  <a:cubicBezTo>
                    <a:pt x="2039" y="1"/>
                    <a:pt x="2024" y="2"/>
                    <a:pt x="2009" y="4"/>
                  </a:cubicBezTo>
                  <a:cubicBezTo>
                    <a:pt x="1850" y="4"/>
                    <a:pt x="1713" y="50"/>
                    <a:pt x="1599" y="164"/>
                  </a:cubicBezTo>
                  <a:cubicBezTo>
                    <a:pt x="1165" y="644"/>
                    <a:pt x="686" y="1100"/>
                    <a:pt x="161" y="1511"/>
                  </a:cubicBezTo>
                  <a:cubicBezTo>
                    <a:pt x="46" y="1579"/>
                    <a:pt x="1" y="1785"/>
                    <a:pt x="1" y="1899"/>
                  </a:cubicBezTo>
                  <a:cubicBezTo>
                    <a:pt x="1" y="2036"/>
                    <a:pt x="69" y="2218"/>
                    <a:pt x="161" y="2310"/>
                  </a:cubicBezTo>
                  <a:cubicBezTo>
                    <a:pt x="275" y="2401"/>
                    <a:pt x="412" y="2470"/>
                    <a:pt x="571" y="2470"/>
                  </a:cubicBezTo>
                  <a:cubicBezTo>
                    <a:pt x="617" y="2470"/>
                    <a:pt x="663" y="2470"/>
                    <a:pt x="708" y="2447"/>
                  </a:cubicBezTo>
                  <a:cubicBezTo>
                    <a:pt x="823" y="2424"/>
                    <a:pt x="891" y="2378"/>
                    <a:pt x="982" y="2310"/>
                  </a:cubicBezTo>
                  <a:cubicBezTo>
                    <a:pt x="1484" y="1899"/>
                    <a:pt x="1964" y="1465"/>
                    <a:pt x="2397" y="963"/>
                  </a:cubicBezTo>
                  <a:cubicBezTo>
                    <a:pt x="2512" y="872"/>
                    <a:pt x="2580" y="735"/>
                    <a:pt x="2580" y="575"/>
                  </a:cubicBezTo>
                  <a:cubicBezTo>
                    <a:pt x="2580" y="438"/>
                    <a:pt x="2512" y="256"/>
                    <a:pt x="2397" y="164"/>
                  </a:cubicBezTo>
                  <a:cubicBezTo>
                    <a:pt x="2316" y="83"/>
                    <a:pt x="2179" y="1"/>
                    <a:pt x="20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24" name="Google Shape;1724;p34"/>
            <p:cNvSpPr/>
            <p:nvPr/>
          </p:nvSpPr>
          <p:spPr>
            <a:xfrm>
              <a:off x="7018950" y="2307550"/>
              <a:ext cx="50800" cy="71625"/>
            </a:xfrm>
            <a:custGeom>
              <a:avLst/>
              <a:gdLst/>
              <a:ahLst/>
              <a:cxnLst/>
              <a:rect l="l" t="t" r="r" b="b"/>
              <a:pathLst>
                <a:path w="2032" h="2865" extrusionOk="0">
                  <a:moveTo>
                    <a:pt x="1413" y="1"/>
                  </a:moveTo>
                  <a:cubicBezTo>
                    <a:pt x="1219" y="1"/>
                    <a:pt x="1025" y="87"/>
                    <a:pt x="936" y="280"/>
                  </a:cubicBezTo>
                  <a:cubicBezTo>
                    <a:pt x="662" y="850"/>
                    <a:pt x="388" y="1444"/>
                    <a:pt x="91" y="2014"/>
                  </a:cubicBezTo>
                  <a:cubicBezTo>
                    <a:pt x="23" y="2151"/>
                    <a:pt x="0" y="2311"/>
                    <a:pt x="46" y="2448"/>
                  </a:cubicBezTo>
                  <a:cubicBezTo>
                    <a:pt x="91" y="2585"/>
                    <a:pt x="183" y="2722"/>
                    <a:pt x="297" y="2791"/>
                  </a:cubicBezTo>
                  <a:cubicBezTo>
                    <a:pt x="393" y="2839"/>
                    <a:pt x="504" y="2864"/>
                    <a:pt x="612" y="2864"/>
                  </a:cubicBezTo>
                  <a:cubicBezTo>
                    <a:pt x="813" y="2864"/>
                    <a:pt x="1007" y="2777"/>
                    <a:pt x="1096" y="2585"/>
                  </a:cubicBezTo>
                  <a:cubicBezTo>
                    <a:pt x="1370" y="2014"/>
                    <a:pt x="1644" y="1444"/>
                    <a:pt x="1917" y="850"/>
                  </a:cubicBezTo>
                  <a:cubicBezTo>
                    <a:pt x="1986" y="713"/>
                    <a:pt x="2032" y="576"/>
                    <a:pt x="1986" y="417"/>
                  </a:cubicBezTo>
                  <a:cubicBezTo>
                    <a:pt x="1940" y="280"/>
                    <a:pt x="1849" y="143"/>
                    <a:pt x="1712" y="74"/>
                  </a:cubicBezTo>
                  <a:cubicBezTo>
                    <a:pt x="1624" y="26"/>
                    <a:pt x="1518" y="1"/>
                    <a:pt x="1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25" name="Google Shape;1725;p34"/>
            <p:cNvSpPr/>
            <p:nvPr/>
          </p:nvSpPr>
          <p:spPr>
            <a:xfrm>
              <a:off x="7068575" y="2186900"/>
              <a:ext cx="42825" cy="76700"/>
            </a:xfrm>
            <a:custGeom>
              <a:avLst/>
              <a:gdLst/>
              <a:ahLst/>
              <a:cxnLst/>
              <a:rect l="l" t="t" r="r" b="b"/>
              <a:pathLst>
                <a:path w="1713" h="3068" extrusionOk="0">
                  <a:moveTo>
                    <a:pt x="1116" y="0"/>
                  </a:moveTo>
                  <a:cubicBezTo>
                    <a:pt x="860" y="0"/>
                    <a:pt x="607" y="153"/>
                    <a:pt x="549" y="404"/>
                  </a:cubicBezTo>
                  <a:cubicBezTo>
                    <a:pt x="389" y="1066"/>
                    <a:pt x="229" y="1705"/>
                    <a:pt x="69" y="2344"/>
                  </a:cubicBezTo>
                  <a:cubicBezTo>
                    <a:pt x="1" y="2641"/>
                    <a:pt x="161" y="2983"/>
                    <a:pt x="480" y="3051"/>
                  </a:cubicBezTo>
                  <a:cubicBezTo>
                    <a:pt x="526" y="3062"/>
                    <a:pt x="573" y="3067"/>
                    <a:pt x="619" y="3067"/>
                  </a:cubicBezTo>
                  <a:cubicBezTo>
                    <a:pt x="870" y="3067"/>
                    <a:pt x="1111" y="2914"/>
                    <a:pt x="1188" y="2663"/>
                  </a:cubicBezTo>
                  <a:lnTo>
                    <a:pt x="1644" y="723"/>
                  </a:lnTo>
                  <a:cubicBezTo>
                    <a:pt x="1713" y="427"/>
                    <a:pt x="1553" y="84"/>
                    <a:pt x="1256" y="16"/>
                  </a:cubicBezTo>
                  <a:cubicBezTo>
                    <a:pt x="1210" y="5"/>
                    <a:pt x="1163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7097125" y="2266025"/>
              <a:ext cx="45100" cy="79475"/>
            </a:xfrm>
            <a:custGeom>
              <a:avLst/>
              <a:gdLst/>
              <a:ahLst/>
              <a:cxnLst/>
              <a:rect l="l" t="t" r="r" b="b"/>
              <a:pathLst>
                <a:path w="1804" h="3179" extrusionOk="0">
                  <a:moveTo>
                    <a:pt x="1210" y="1"/>
                  </a:moveTo>
                  <a:cubicBezTo>
                    <a:pt x="890" y="23"/>
                    <a:pt x="662" y="252"/>
                    <a:pt x="639" y="571"/>
                  </a:cubicBezTo>
                  <a:cubicBezTo>
                    <a:pt x="639" y="640"/>
                    <a:pt x="639" y="708"/>
                    <a:pt x="616" y="777"/>
                  </a:cubicBezTo>
                  <a:cubicBezTo>
                    <a:pt x="571" y="1051"/>
                    <a:pt x="525" y="1324"/>
                    <a:pt x="434" y="1598"/>
                  </a:cubicBezTo>
                  <a:cubicBezTo>
                    <a:pt x="388" y="1735"/>
                    <a:pt x="343" y="1872"/>
                    <a:pt x="297" y="2009"/>
                  </a:cubicBezTo>
                  <a:cubicBezTo>
                    <a:pt x="274" y="2055"/>
                    <a:pt x="251" y="2078"/>
                    <a:pt x="251" y="2123"/>
                  </a:cubicBezTo>
                  <a:cubicBezTo>
                    <a:pt x="206" y="2192"/>
                    <a:pt x="183" y="2260"/>
                    <a:pt x="137" y="2329"/>
                  </a:cubicBezTo>
                  <a:cubicBezTo>
                    <a:pt x="0" y="2603"/>
                    <a:pt x="69" y="2968"/>
                    <a:pt x="343" y="3105"/>
                  </a:cubicBezTo>
                  <a:cubicBezTo>
                    <a:pt x="431" y="3153"/>
                    <a:pt x="536" y="3179"/>
                    <a:pt x="642" y="3179"/>
                  </a:cubicBezTo>
                  <a:cubicBezTo>
                    <a:pt x="836" y="3179"/>
                    <a:pt x="1030" y="3092"/>
                    <a:pt x="1119" y="2899"/>
                  </a:cubicBezTo>
                  <a:cubicBezTo>
                    <a:pt x="1507" y="2169"/>
                    <a:pt x="1712" y="1393"/>
                    <a:pt x="1781" y="571"/>
                  </a:cubicBezTo>
                  <a:cubicBezTo>
                    <a:pt x="1803" y="275"/>
                    <a:pt x="1507" y="1"/>
                    <a:pt x="1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7011525" y="2425225"/>
              <a:ext cx="58800" cy="64650"/>
            </a:xfrm>
            <a:custGeom>
              <a:avLst/>
              <a:gdLst/>
              <a:ahLst/>
              <a:cxnLst/>
              <a:rect l="l" t="t" r="r" b="b"/>
              <a:pathLst>
                <a:path w="2352" h="2586" extrusionOk="0">
                  <a:moveTo>
                    <a:pt x="1686" y="0"/>
                  </a:moveTo>
                  <a:cubicBezTo>
                    <a:pt x="1438" y="0"/>
                    <a:pt x="1236" y="167"/>
                    <a:pt x="1142" y="412"/>
                  </a:cubicBezTo>
                  <a:cubicBezTo>
                    <a:pt x="1142" y="457"/>
                    <a:pt x="1119" y="503"/>
                    <a:pt x="1096" y="549"/>
                  </a:cubicBezTo>
                  <a:cubicBezTo>
                    <a:pt x="1028" y="708"/>
                    <a:pt x="936" y="868"/>
                    <a:pt x="822" y="1028"/>
                  </a:cubicBezTo>
                  <a:cubicBezTo>
                    <a:pt x="708" y="1165"/>
                    <a:pt x="571" y="1302"/>
                    <a:pt x="411" y="1416"/>
                  </a:cubicBezTo>
                  <a:cubicBezTo>
                    <a:pt x="388" y="1462"/>
                    <a:pt x="343" y="1485"/>
                    <a:pt x="297" y="1507"/>
                  </a:cubicBezTo>
                  <a:cubicBezTo>
                    <a:pt x="160" y="1599"/>
                    <a:pt x="69" y="1713"/>
                    <a:pt x="23" y="1850"/>
                  </a:cubicBezTo>
                  <a:cubicBezTo>
                    <a:pt x="0" y="1987"/>
                    <a:pt x="0" y="2169"/>
                    <a:pt x="92" y="2306"/>
                  </a:cubicBezTo>
                  <a:cubicBezTo>
                    <a:pt x="201" y="2478"/>
                    <a:pt x="395" y="2585"/>
                    <a:pt x="595" y="2585"/>
                  </a:cubicBezTo>
                  <a:cubicBezTo>
                    <a:pt x="687" y="2585"/>
                    <a:pt x="781" y="2562"/>
                    <a:pt x="868" y="2512"/>
                  </a:cubicBezTo>
                  <a:cubicBezTo>
                    <a:pt x="1530" y="2078"/>
                    <a:pt x="2009" y="1462"/>
                    <a:pt x="2260" y="708"/>
                  </a:cubicBezTo>
                  <a:cubicBezTo>
                    <a:pt x="2351" y="435"/>
                    <a:pt x="2146" y="92"/>
                    <a:pt x="1849" y="24"/>
                  </a:cubicBezTo>
                  <a:cubicBezTo>
                    <a:pt x="1793" y="8"/>
                    <a:pt x="1738" y="0"/>
                    <a:pt x="16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6885400" y="2530500"/>
              <a:ext cx="77075" cy="63675"/>
            </a:xfrm>
            <a:custGeom>
              <a:avLst/>
              <a:gdLst/>
              <a:ahLst/>
              <a:cxnLst/>
              <a:rect l="l" t="t" r="r" b="b"/>
              <a:pathLst>
                <a:path w="3083" h="2547" extrusionOk="0">
                  <a:moveTo>
                    <a:pt x="2433" y="1"/>
                  </a:moveTo>
                  <a:cubicBezTo>
                    <a:pt x="2292" y="1"/>
                    <a:pt x="2153" y="53"/>
                    <a:pt x="2055" y="172"/>
                  </a:cubicBezTo>
                  <a:cubicBezTo>
                    <a:pt x="1918" y="309"/>
                    <a:pt x="1781" y="446"/>
                    <a:pt x="1644" y="583"/>
                  </a:cubicBezTo>
                  <a:cubicBezTo>
                    <a:pt x="1576" y="652"/>
                    <a:pt x="1507" y="697"/>
                    <a:pt x="1439" y="766"/>
                  </a:cubicBezTo>
                  <a:cubicBezTo>
                    <a:pt x="1393" y="811"/>
                    <a:pt x="1348" y="834"/>
                    <a:pt x="1302" y="857"/>
                  </a:cubicBezTo>
                  <a:cubicBezTo>
                    <a:pt x="1302" y="880"/>
                    <a:pt x="1302" y="880"/>
                    <a:pt x="1302" y="880"/>
                  </a:cubicBezTo>
                  <a:lnTo>
                    <a:pt x="1279" y="880"/>
                  </a:lnTo>
                  <a:cubicBezTo>
                    <a:pt x="982" y="1108"/>
                    <a:pt x="640" y="1314"/>
                    <a:pt x="298" y="1473"/>
                  </a:cubicBezTo>
                  <a:cubicBezTo>
                    <a:pt x="161" y="1542"/>
                    <a:pt x="69" y="1702"/>
                    <a:pt x="24" y="1816"/>
                  </a:cubicBezTo>
                  <a:cubicBezTo>
                    <a:pt x="1" y="1953"/>
                    <a:pt x="1" y="2135"/>
                    <a:pt x="92" y="2272"/>
                  </a:cubicBezTo>
                  <a:cubicBezTo>
                    <a:pt x="214" y="2455"/>
                    <a:pt x="386" y="2546"/>
                    <a:pt x="576" y="2546"/>
                  </a:cubicBezTo>
                  <a:cubicBezTo>
                    <a:pt x="671" y="2546"/>
                    <a:pt x="769" y="2523"/>
                    <a:pt x="868" y="2478"/>
                  </a:cubicBezTo>
                  <a:cubicBezTo>
                    <a:pt x="1622" y="2112"/>
                    <a:pt x="2306" y="1587"/>
                    <a:pt x="2854" y="971"/>
                  </a:cubicBezTo>
                  <a:cubicBezTo>
                    <a:pt x="3060" y="743"/>
                    <a:pt x="3082" y="378"/>
                    <a:pt x="2854" y="172"/>
                  </a:cubicBezTo>
                  <a:cubicBezTo>
                    <a:pt x="2746" y="65"/>
                    <a:pt x="2588" y="1"/>
                    <a:pt x="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6777575" y="2605100"/>
              <a:ext cx="68500" cy="43750"/>
            </a:xfrm>
            <a:custGeom>
              <a:avLst/>
              <a:gdLst/>
              <a:ahLst/>
              <a:cxnLst/>
              <a:rect l="l" t="t" r="r" b="b"/>
              <a:pathLst>
                <a:path w="2740" h="1750" extrusionOk="0">
                  <a:moveTo>
                    <a:pt x="2119" y="0"/>
                  </a:moveTo>
                  <a:cubicBezTo>
                    <a:pt x="2075" y="0"/>
                    <a:pt x="2030" y="6"/>
                    <a:pt x="1986" y="19"/>
                  </a:cubicBezTo>
                  <a:cubicBezTo>
                    <a:pt x="1484" y="224"/>
                    <a:pt x="959" y="430"/>
                    <a:pt x="457" y="635"/>
                  </a:cubicBezTo>
                  <a:cubicBezTo>
                    <a:pt x="297" y="681"/>
                    <a:pt x="183" y="749"/>
                    <a:pt x="114" y="886"/>
                  </a:cubicBezTo>
                  <a:cubicBezTo>
                    <a:pt x="46" y="1023"/>
                    <a:pt x="0" y="1206"/>
                    <a:pt x="46" y="1343"/>
                  </a:cubicBezTo>
                  <a:cubicBezTo>
                    <a:pt x="91" y="1479"/>
                    <a:pt x="183" y="1594"/>
                    <a:pt x="320" y="1685"/>
                  </a:cubicBezTo>
                  <a:cubicBezTo>
                    <a:pt x="400" y="1717"/>
                    <a:pt x="515" y="1749"/>
                    <a:pt x="624" y="1749"/>
                  </a:cubicBezTo>
                  <a:cubicBezTo>
                    <a:pt x="669" y="1749"/>
                    <a:pt x="713" y="1744"/>
                    <a:pt x="753" y="1731"/>
                  </a:cubicBezTo>
                  <a:cubicBezTo>
                    <a:pt x="1278" y="1525"/>
                    <a:pt x="1780" y="1320"/>
                    <a:pt x="2305" y="1137"/>
                  </a:cubicBezTo>
                  <a:cubicBezTo>
                    <a:pt x="2442" y="1069"/>
                    <a:pt x="2556" y="1000"/>
                    <a:pt x="2648" y="863"/>
                  </a:cubicBezTo>
                  <a:cubicBezTo>
                    <a:pt x="2716" y="749"/>
                    <a:pt x="2739" y="566"/>
                    <a:pt x="2693" y="430"/>
                  </a:cubicBezTo>
                  <a:cubicBezTo>
                    <a:pt x="2648" y="293"/>
                    <a:pt x="2556" y="156"/>
                    <a:pt x="2442" y="87"/>
                  </a:cubicBezTo>
                  <a:cubicBezTo>
                    <a:pt x="2344" y="38"/>
                    <a:pt x="2233" y="0"/>
                    <a:pt x="2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6858600" y="2627675"/>
              <a:ext cx="78775" cy="57925"/>
            </a:xfrm>
            <a:custGeom>
              <a:avLst/>
              <a:gdLst/>
              <a:ahLst/>
              <a:cxnLst/>
              <a:rect l="l" t="t" r="r" b="b"/>
              <a:pathLst>
                <a:path w="3151" h="2317" extrusionOk="0">
                  <a:moveTo>
                    <a:pt x="2464" y="1"/>
                  </a:moveTo>
                  <a:cubicBezTo>
                    <a:pt x="2372" y="1"/>
                    <a:pt x="2278" y="24"/>
                    <a:pt x="2191" y="74"/>
                  </a:cubicBezTo>
                  <a:lnTo>
                    <a:pt x="388" y="1238"/>
                  </a:lnTo>
                  <a:cubicBezTo>
                    <a:pt x="137" y="1421"/>
                    <a:pt x="0" y="1763"/>
                    <a:pt x="183" y="2037"/>
                  </a:cubicBezTo>
                  <a:cubicBezTo>
                    <a:pt x="292" y="2209"/>
                    <a:pt x="486" y="2316"/>
                    <a:pt x="686" y="2316"/>
                  </a:cubicBezTo>
                  <a:cubicBezTo>
                    <a:pt x="778" y="2316"/>
                    <a:pt x="872" y="2293"/>
                    <a:pt x="959" y="2243"/>
                  </a:cubicBezTo>
                  <a:lnTo>
                    <a:pt x="2762" y="1056"/>
                  </a:lnTo>
                  <a:cubicBezTo>
                    <a:pt x="3013" y="896"/>
                    <a:pt x="3150" y="554"/>
                    <a:pt x="2968" y="280"/>
                  </a:cubicBezTo>
                  <a:cubicBezTo>
                    <a:pt x="2858" y="108"/>
                    <a:pt x="2664" y="1"/>
                    <a:pt x="24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6997825" y="2522725"/>
              <a:ext cx="65650" cy="69800"/>
            </a:xfrm>
            <a:custGeom>
              <a:avLst/>
              <a:gdLst/>
              <a:ahLst/>
              <a:cxnLst/>
              <a:rect l="l" t="t" r="r" b="b"/>
              <a:pathLst>
                <a:path w="2626" h="2792" extrusionOk="0">
                  <a:moveTo>
                    <a:pt x="2099" y="0"/>
                  </a:moveTo>
                  <a:cubicBezTo>
                    <a:pt x="2084" y="0"/>
                    <a:pt x="2069" y="2"/>
                    <a:pt x="2055" y="4"/>
                  </a:cubicBezTo>
                  <a:cubicBezTo>
                    <a:pt x="1918" y="4"/>
                    <a:pt x="1735" y="50"/>
                    <a:pt x="1644" y="164"/>
                  </a:cubicBezTo>
                  <a:cubicBezTo>
                    <a:pt x="1188" y="734"/>
                    <a:pt x="731" y="1282"/>
                    <a:pt x="229" y="1830"/>
                  </a:cubicBezTo>
                  <a:cubicBezTo>
                    <a:pt x="23" y="2035"/>
                    <a:pt x="1" y="2423"/>
                    <a:pt x="229" y="2629"/>
                  </a:cubicBezTo>
                  <a:cubicBezTo>
                    <a:pt x="346" y="2734"/>
                    <a:pt x="499" y="2792"/>
                    <a:pt x="648" y="2792"/>
                  </a:cubicBezTo>
                  <a:cubicBezTo>
                    <a:pt x="790" y="2792"/>
                    <a:pt x="928" y="2740"/>
                    <a:pt x="1028" y="2629"/>
                  </a:cubicBezTo>
                  <a:cubicBezTo>
                    <a:pt x="1530" y="2104"/>
                    <a:pt x="2009" y="1533"/>
                    <a:pt x="2443" y="963"/>
                  </a:cubicBezTo>
                  <a:cubicBezTo>
                    <a:pt x="2557" y="849"/>
                    <a:pt x="2625" y="734"/>
                    <a:pt x="2625" y="575"/>
                  </a:cubicBezTo>
                  <a:cubicBezTo>
                    <a:pt x="2625" y="415"/>
                    <a:pt x="2557" y="255"/>
                    <a:pt x="2443" y="164"/>
                  </a:cubicBezTo>
                  <a:cubicBezTo>
                    <a:pt x="2361" y="82"/>
                    <a:pt x="2225" y="0"/>
                    <a:pt x="20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7096550" y="2366250"/>
              <a:ext cx="62800" cy="91975"/>
            </a:xfrm>
            <a:custGeom>
              <a:avLst/>
              <a:gdLst/>
              <a:ahLst/>
              <a:cxnLst/>
              <a:rect l="l" t="t" r="r" b="b"/>
              <a:pathLst>
                <a:path w="2512" h="3679" extrusionOk="0">
                  <a:moveTo>
                    <a:pt x="1948" y="0"/>
                  </a:moveTo>
                  <a:cubicBezTo>
                    <a:pt x="1694" y="0"/>
                    <a:pt x="1407" y="140"/>
                    <a:pt x="1347" y="420"/>
                  </a:cubicBezTo>
                  <a:cubicBezTo>
                    <a:pt x="1301" y="648"/>
                    <a:pt x="1256" y="853"/>
                    <a:pt x="1164" y="1082"/>
                  </a:cubicBezTo>
                  <a:cubicBezTo>
                    <a:pt x="1164" y="1127"/>
                    <a:pt x="1142" y="1196"/>
                    <a:pt x="1119" y="1241"/>
                  </a:cubicBezTo>
                  <a:cubicBezTo>
                    <a:pt x="1096" y="1264"/>
                    <a:pt x="1096" y="1333"/>
                    <a:pt x="1073" y="1378"/>
                  </a:cubicBezTo>
                  <a:cubicBezTo>
                    <a:pt x="1073" y="1365"/>
                    <a:pt x="1073" y="1352"/>
                    <a:pt x="1069" y="1352"/>
                  </a:cubicBezTo>
                  <a:cubicBezTo>
                    <a:pt x="1066" y="1352"/>
                    <a:pt x="1060" y="1359"/>
                    <a:pt x="1050" y="1378"/>
                  </a:cubicBezTo>
                  <a:cubicBezTo>
                    <a:pt x="1050" y="1401"/>
                    <a:pt x="1028" y="1424"/>
                    <a:pt x="1028" y="1470"/>
                  </a:cubicBezTo>
                  <a:cubicBezTo>
                    <a:pt x="1005" y="1515"/>
                    <a:pt x="959" y="1584"/>
                    <a:pt x="936" y="1629"/>
                  </a:cubicBezTo>
                  <a:cubicBezTo>
                    <a:pt x="845" y="1835"/>
                    <a:pt x="731" y="2040"/>
                    <a:pt x="594" y="2223"/>
                  </a:cubicBezTo>
                  <a:cubicBezTo>
                    <a:pt x="525" y="2314"/>
                    <a:pt x="480" y="2406"/>
                    <a:pt x="411" y="2497"/>
                  </a:cubicBezTo>
                  <a:cubicBezTo>
                    <a:pt x="402" y="2506"/>
                    <a:pt x="389" y="2523"/>
                    <a:pt x="380" y="2536"/>
                  </a:cubicBezTo>
                  <a:lnTo>
                    <a:pt x="380" y="2536"/>
                  </a:lnTo>
                  <a:cubicBezTo>
                    <a:pt x="372" y="2547"/>
                    <a:pt x="366" y="2558"/>
                    <a:pt x="366" y="2565"/>
                  </a:cubicBezTo>
                  <a:cubicBezTo>
                    <a:pt x="320" y="2611"/>
                    <a:pt x="274" y="2657"/>
                    <a:pt x="229" y="2702"/>
                  </a:cubicBezTo>
                  <a:cubicBezTo>
                    <a:pt x="46" y="2931"/>
                    <a:pt x="0" y="3296"/>
                    <a:pt x="229" y="3524"/>
                  </a:cubicBezTo>
                  <a:cubicBezTo>
                    <a:pt x="349" y="3620"/>
                    <a:pt x="514" y="3679"/>
                    <a:pt x="673" y="3679"/>
                  </a:cubicBezTo>
                  <a:cubicBezTo>
                    <a:pt x="815" y="3679"/>
                    <a:pt x="953" y="3632"/>
                    <a:pt x="1050" y="3524"/>
                  </a:cubicBezTo>
                  <a:cubicBezTo>
                    <a:pt x="1735" y="2725"/>
                    <a:pt x="2237" y="1766"/>
                    <a:pt x="2465" y="716"/>
                  </a:cubicBezTo>
                  <a:cubicBezTo>
                    <a:pt x="2511" y="420"/>
                    <a:pt x="2374" y="100"/>
                    <a:pt x="2055" y="9"/>
                  </a:cubicBezTo>
                  <a:cubicBezTo>
                    <a:pt x="2020" y="3"/>
                    <a:pt x="1985" y="0"/>
                    <a:pt x="1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1733" name="Google Shape;1733;p34"/>
          <p:cNvGrpSpPr/>
          <p:nvPr/>
        </p:nvGrpSpPr>
        <p:grpSpPr>
          <a:xfrm flipH="1">
            <a:off x="11575865" y="4511167"/>
            <a:ext cx="555433" cy="568200"/>
            <a:chOff x="5045125" y="2936525"/>
            <a:chExt cx="416575" cy="426150"/>
          </a:xfrm>
        </p:grpSpPr>
        <p:sp>
          <p:nvSpPr>
            <p:cNvPr id="1734" name="Google Shape;1734;p34"/>
            <p:cNvSpPr/>
            <p:nvPr/>
          </p:nvSpPr>
          <p:spPr>
            <a:xfrm>
              <a:off x="5045125" y="3118075"/>
              <a:ext cx="292750" cy="244600"/>
            </a:xfrm>
            <a:custGeom>
              <a:avLst/>
              <a:gdLst/>
              <a:ahLst/>
              <a:cxnLst/>
              <a:rect l="l" t="t" r="r" b="b"/>
              <a:pathLst>
                <a:path w="11710" h="9784" extrusionOk="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5271100" y="2936525"/>
              <a:ext cx="190600" cy="157350"/>
            </a:xfrm>
            <a:custGeom>
              <a:avLst/>
              <a:gdLst/>
              <a:ahLst/>
              <a:cxnLst/>
              <a:rect l="l" t="t" r="r" b="b"/>
              <a:pathLst>
                <a:path w="7624" h="6294" extrusionOk="0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/>
          <p:nvPr/>
        </p:nvSpPr>
        <p:spPr>
          <a:xfrm rot="825258" flipH="1">
            <a:off x="4547023" y="-887160"/>
            <a:ext cx="8083772" cy="2927180"/>
          </a:xfrm>
          <a:custGeom>
            <a:avLst/>
            <a:gdLst/>
            <a:ahLst/>
            <a:cxnLst/>
            <a:rect l="l" t="t" r="r" b="b"/>
            <a:pathLst>
              <a:path w="346512" h="125474" extrusionOk="0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94" name="Google Shape;194;p5"/>
          <p:cNvSpPr txBox="1">
            <a:spLocks noGrp="1"/>
          </p:cNvSpPr>
          <p:nvPr>
            <p:ph type="title"/>
          </p:nvPr>
        </p:nvSpPr>
        <p:spPr>
          <a:xfrm>
            <a:off x="950969" y="593368"/>
            <a:ext cx="10290001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body" idx="1"/>
          </p:nvPr>
        </p:nvSpPr>
        <p:spPr>
          <a:xfrm>
            <a:off x="1304535" y="4716986"/>
            <a:ext cx="4546800" cy="12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13" lvl="0" indent="-317509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26" lvl="1" indent="-3048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38" lvl="2" indent="-3048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51" lvl="3" indent="-3048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63" lvl="4" indent="-3048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77" lvl="5" indent="-3048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89" lvl="6" indent="-3048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702" lvl="7" indent="-3048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915" lvl="8" indent="-3048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body" idx="2"/>
          </p:nvPr>
        </p:nvSpPr>
        <p:spPr>
          <a:xfrm>
            <a:off x="6340667" y="4716986"/>
            <a:ext cx="4546800" cy="12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13" lvl="0" indent="-317509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26" lvl="1" indent="-3048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38" lvl="2" indent="-3048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51" lvl="3" indent="-3048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63" lvl="4" indent="-3048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77" lvl="5" indent="-3048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89" lvl="6" indent="-3048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702" lvl="7" indent="-3048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915" lvl="8" indent="-3048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7" name="Google Shape;197;p5"/>
          <p:cNvSpPr/>
          <p:nvPr/>
        </p:nvSpPr>
        <p:spPr>
          <a:xfrm rot="10800000" flipH="1">
            <a:off x="-43733" y="6202139"/>
            <a:ext cx="4453821" cy="960662"/>
          </a:xfrm>
          <a:custGeom>
            <a:avLst/>
            <a:gdLst/>
            <a:ahLst/>
            <a:cxnLst/>
            <a:rect l="l" t="t" r="r" b="b"/>
            <a:pathLst>
              <a:path w="254504" h="54895" extrusionOk="0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grpSp>
        <p:nvGrpSpPr>
          <p:cNvPr id="198" name="Google Shape;198;p5"/>
          <p:cNvGrpSpPr/>
          <p:nvPr/>
        </p:nvGrpSpPr>
        <p:grpSpPr>
          <a:xfrm>
            <a:off x="11045503" y="155404"/>
            <a:ext cx="895533" cy="1302100"/>
            <a:chOff x="6754175" y="1092800"/>
            <a:chExt cx="671650" cy="976575"/>
          </a:xfrm>
        </p:grpSpPr>
        <p:sp>
          <p:nvSpPr>
            <p:cNvPr id="199" name="Google Shape;199;p5"/>
            <p:cNvSpPr/>
            <p:nvPr/>
          </p:nvSpPr>
          <p:spPr>
            <a:xfrm>
              <a:off x="7014950" y="1223675"/>
              <a:ext cx="70200" cy="69675"/>
            </a:xfrm>
            <a:custGeom>
              <a:avLst/>
              <a:gdLst/>
              <a:ahLst/>
              <a:cxnLst/>
              <a:rect l="l" t="t" r="r" b="b"/>
              <a:pathLst>
                <a:path w="2808" h="2787" extrusionOk="0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6904250" y="1350500"/>
              <a:ext cx="62225" cy="62125"/>
            </a:xfrm>
            <a:custGeom>
              <a:avLst/>
              <a:gdLst/>
              <a:ahLst/>
              <a:cxnLst/>
              <a:rect l="l" t="t" r="r" b="b"/>
              <a:pathLst>
                <a:path w="2489" h="2485" extrusionOk="0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6895125" y="1500800"/>
              <a:ext cx="41675" cy="53100"/>
            </a:xfrm>
            <a:custGeom>
              <a:avLst/>
              <a:gdLst/>
              <a:ahLst/>
              <a:cxnLst/>
              <a:rect l="l" t="t" r="r" b="b"/>
              <a:pathLst>
                <a:path w="1667" h="2124" extrusionOk="0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6954450" y="1656600"/>
              <a:ext cx="55950" cy="61800"/>
            </a:xfrm>
            <a:custGeom>
              <a:avLst/>
              <a:gdLst/>
              <a:ahLst/>
              <a:cxnLst/>
              <a:rect l="l" t="t" r="r" b="b"/>
              <a:pathLst>
                <a:path w="2238" h="2472" extrusionOk="0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7072000" y="1827275"/>
              <a:ext cx="57675" cy="69825"/>
            </a:xfrm>
            <a:custGeom>
              <a:avLst/>
              <a:gdLst/>
              <a:ahLst/>
              <a:cxnLst/>
              <a:rect l="l" t="t" r="r" b="b"/>
              <a:pathLst>
                <a:path w="2307" h="2793" extrusionOk="0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7220375" y="1878275"/>
              <a:ext cx="75925" cy="59250"/>
            </a:xfrm>
            <a:custGeom>
              <a:avLst/>
              <a:gdLst/>
              <a:ahLst/>
              <a:cxnLst/>
              <a:rect l="l" t="t" r="r" b="b"/>
              <a:pathLst>
                <a:path w="3037" h="2370" extrusionOk="0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7359050" y="1770925"/>
              <a:ext cx="66775" cy="64875"/>
            </a:xfrm>
            <a:custGeom>
              <a:avLst/>
              <a:gdLst/>
              <a:ahLst/>
              <a:cxnLst/>
              <a:rect l="l" t="t" r="r" b="b"/>
              <a:pathLst>
                <a:path w="2671" h="2595" extrusionOk="0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275150" y="1140175"/>
              <a:ext cx="63375" cy="66325"/>
            </a:xfrm>
            <a:custGeom>
              <a:avLst/>
              <a:gdLst/>
              <a:ahLst/>
              <a:cxnLst/>
              <a:rect l="l" t="t" r="r" b="b"/>
              <a:pathLst>
                <a:path w="2535" h="2653" extrusionOk="0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7158175" y="1293225"/>
              <a:ext cx="54225" cy="54925"/>
            </a:xfrm>
            <a:custGeom>
              <a:avLst/>
              <a:gdLst/>
              <a:ahLst/>
              <a:cxnLst/>
              <a:rect l="l" t="t" r="r" b="b"/>
              <a:pathLst>
                <a:path w="2169" h="2197" extrusionOk="0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7034350" y="1398425"/>
              <a:ext cx="54225" cy="53575"/>
            </a:xfrm>
            <a:custGeom>
              <a:avLst/>
              <a:gdLst/>
              <a:ahLst/>
              <a:cxnLst/>
              <a:rect l="l" t="t" r="r" b="b"/>
              <a:pathLst>
                <a:path w="2169" h="2143" extrusionOk="0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035500" y="1552750"/>
              <a:ext cx="55375" cy="58225"/>
            </a:xfrm>
            <a:custGeom>
              <a:avLst/>
              <a:gdLst/>
              <a:ahLst/>
              <a:cxnLst/>
              <a:rect l="l" t="t" r="r" b="b"/>
              <a:pathLst>
                <a:path w="2215" h="2329" extrusionOk="0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7147900" y="1679900"/>
              <a:ext cx="64500" cy="61400"/>
            </a:xfrm>
            <a:custGeom>
              <a:avLst/>
              <a:gdLst/>
              <a:ahLst/>
              <a:cxnLst/>
              <a:rect l="l" t="t" r="r" b="b"/>
              <a:pathLst>
                <a:path w="2580" h="2456" extrusionOk="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7300825" y="1652600"/>
              <a:ext cx="67375" cy="59600"/>
            </a:xfrm>
            <a:custGeom>
              <a:avLst/>
              <a:gdLst/>
              <a:ahLst/>
              <a:cxnLst/>
              <a:rect l="l" t="t" r="r" b="b"/>
              <a:pathLst>
                <a:path w="2695" h="2384" extrusionOk="0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346475" y="1317650"/>
              <a:ext cx="61650" cy="58225"/>
            </a:xfrm>
            <a:custGeom>
              <a:avLst/>
              <a:gdLst/>
              <a:ahLst/>
              <a:cxnLst/>
              <a:rect l="l" t="t" r="r" b="b"/>
              <a:pathLst>
                <a:path w="2466" h="2329" extrusionOk="0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226650" y="1439075"/>
              <a:ext cx="57650" cy="66900"/>
            </a:xfrm>
            <a:custGeom>
              <a:avLst/>
              <a:gdLst/>
              <a:ahLst/>
              <a:cxnLst/>
              <a:rect l="l" t="t" r="r" b="b"/>
              <a:pathLst>
                <a:path w="2306" h="2676" extrusionOk="0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7148475" y="1550950"/>
              <a:ext cx="53675" cy="54750"/>
            </a:xfrm>
            <a:custGeom>
              <a:avLst/>
              <a:gdLst/>
              <a:ahLst/>
              <a:cxnLst/>
              <a:rect l="l" t="t" r="r" b="b"/>
              <a:pathLst>
                <a:path w="2147" h="2190" extrusionOk="0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282575" y="1538050"/>
              <a:ext cx="51375" cy="58650"/>
            </a:xfrm>
            <a:custGeom>
              <a:avLst/>
              <a:gdLst/>
              <a:ahLst/>
              <a:cxnLst/>
              <a:rect l="l" t="t" r="r" b="b"/>
              <a:pathLst>
                <a:path w="2055" h="2346" extrusionOk="0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120525" y="1092800"/>
              <a:ext cx="57075" cy="68500"/>
            </a:xfrm>
            <a:custGeom>
              <a:avLst/>
              <a:gdLst/>
              <a:ahLst/>
              <a:cxnLst/>
              <a:rect l="l" t="t" r="r" b="b"/>
              <a:pathLst>
                <a:path w="2283" h="2740" extrusionOk="0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6865450" y="1172575"/>
              <a:ext cx="58800" cy="61325"/>
            </a:xfrm>
            <a:custGeom>
              <a:avLst/>
              <a:gdLst/>
              <a:ahLst/>
              <a:cxnLst/>
              <a:rect l="l" t="t" r="r" b="b"/>
              <a:pathLst>
                <a:path w="2352" h="2453" extrusionOk="0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6754175" y="1444325"/>
              <a:ext cx="46800" cy="59575"/>
            </a:xfrm>
            <a:custGeom>
              <a:avLst/>
              <a:gdLst/>
              <a:ahLst/>
              <a:cxnLst/>
              <a:rect l="l" t="t" r="r" b="b"/>
              <a:pathLst>
                <a:path w="1872" h="2383" extrusionOk="0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810100" y="1665450"/>
              <a:ext cx="54225" cy="53950"/>
            </a:xfrm>
            <a:custGeom>
              <a:avLst/>
              <a:gdLst/>
              <a:ahLst/>
              <a:cxnLst/>
              <a:rect l="l" t="t" r="r" b="b"/>
              <a:pathLst>
                <a:path w="2169" h="2158" extrusionOk="0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898525" y="1849475"/>
              <a:ext cx="62800" cy="61025"/>
            </a:xfrm>
            <a:custGeom>
              <a:avLst/>
              <a:gdLst/>
              <a:ahLst/>
              <a:cxnLst/>
              <a:rect l="l" t="t" r="r" b="b"/>
              <a:pathLst>
                <a:path w="2512" h="2441" extrusionOk="0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7147900" y="2001825"/>
              <a:ext cx="67925" cy="67550"/>
            </a:xfrm>
            <a:custGeom>
              <a:avLst/>
              <a:gdLst/>
              <a:ahLst/>
              <a:cxnLst/>
              <a:rect l="l" t="t" r="r" b="b"/>
              <a:pathLst>
                <a:path w="2717" h="2702" extrusionOk="0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222" name="Google Shape;222;p5"/>
          <p:cNvGrpSpPr/>
          <p:nvPr/>
        </p:nvGrpSpPr>
        <p:grpSpPr>
          <a:xfrm>
            <a:off x="127203" y="5901634"/>
            <a:ext cx="594999" cy="604500"/>
            <a:chOff x="4350100" y="1147775"/>
            <a:chExt cx="446250" cy="453375"/>
          </a:xfrm>
        </p:grpSpPr>
        <p:sp>
          <p:nvSpPr>
            <p:cNvPr id="223" name="Google Shape;223;p5"/>
            <p:cNvSpPr/>
            <p:nvPr/>
          </p:nvSpPr>
          <p:spPr>
            <a:xfrm>
              <a:off x="4587475" y="1395350"/>
              <a:ext cx="208875" cy="205800"/>
            </a:xfrm>
            <a:custGeom>
              <a:avLst/>
              <a:gdLst/>
              <a:ahLst/>
              <a:cxnLst/>
              <a:rect l="l" t="t" r="r" b="b"/>
              <a:pathLst>
                <a:path w="8355" h="8232" extrusionOk="0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50100" y="1473750"/>
              <a:ext cx="95875" cy="93525"/>
            </a:xfrm>
            <a:custGeom>
              <a:avLst/>
              <a:gdLst/>
              <a:ahLst/>
              <a:cxnLst/>
              <a:rect l="l" t="t" r="r" b="b"/>
              <a:pathLst>
                <a:path w="3835" h="3741" extrusionOk="0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386600" y="1147775"/>
              <a:ext cx="162675" cy="170425"/>
            </a:xfrm>
            <a:custGeom>
              <a:avLst/>
              <a:gdLst/>
              <a:ahLst/>
              <a:cxnLst/>
              <a:rect l="l" t="t" r="r" b="b"/>
              <a:pathLst>
                <a:path w="6507" h="6817" extrusionOk="0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"/>
          <p:cNvSpPr/>
          <p:nvPr/>
        </p:nvSpPr>
        <p:spPr>
          <a:xfrm>
            <a:off x="-13884" y="-60300"/>
            <a:ext cx="7228169" cy="2613467"/>
          </a:xfrm>
          <a:custGeom>
            <a:avLst/>
            <a:gdLst/>
            <a:ahLst/>
            <a:cxnLst/>
            <a:rect l="l" t="t" r="r" b="b"/>
            <a:pathLst>
              <a:path w="356360" h="128848" extrusionOk="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228" name="Google Shape;228;p6"/>
          <p:cNvSpPr txBox="1">
            <a:spLocks noGrp="1"/>
          </p:cNvSpPr>
          <p:nvPr>
            <p:ph type="title"/>
          </p:nvPr>
        </p:nvSpPr>
        <p:spPr>
          <a:xfrm>
            <a:off x="950969" y="593368"/>
            <a:ext cx="10290001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6"/>
          <p:cNvSpPr/>
          <p:nvPr/>
        </p:nvSpPr>
        <p:spPr>
          <a:xfrm>
            <a:off x="8046737" y="5651438"/>
            <a:ext cx="4197279" cy="1206568"/>
          </a:xfrm>
          <a:custGeom>
            <a:avLst/>
            <a:gdLst/>
            <a:ahLst/>
            <a:cxnLst/>
            <a:rect l="l" t="t" r="r" b="b"/>
            <a:pathLst>
              <a:path w="302834" h="87054" extrusionOk="0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grpSp>
        <p:nvGrpSpPr>
          <p:cNvPr id="230" name="Google Shape;230;p6"/>
          <p:cNvGrpSpPr/>
          <p:nvPr/>
        </p:nvGrpSpPr>
        <p:grpSpPr>
          <a:xfrm rot="17822345">
            <a:off x="-71942" y="-201423"/>
            <a:ext cx="763903" cy="1049370"/>
            <a:chOff x="3127800" y="2228675"/>
            <a:chExt cx="572925" cy="787025"/>
          </a:xfrm>
        </p:grpSpPr>
        <p:sp>
          <p:nvSpPr>
            <p:cNvPr id="231" name="Google Shape;231;p6"/>
            <p:cNvSpPr/>
            <p:nvPr/>
          </p:nvSpPr>
          <p:spPr>
            <a:xfrm>
              <a:off x="3150625" y="2450925"/>
              <a:ext cx="103300" cy="131100"/>
            </a:xfrm>
            <a:custGeom>
              <a:avLst/>
              <a:gdLst/>
              <a:ahLst/>
              <a:cxnLst/>
              <a:rect l="l" t="t" r="r" b="b"/>
              <a:pathLst>
                <a:path w="4132" h="5244" extrusionOk="0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3291575" y="2539800"/>
              <a:ext cx="99875" cy="135275"/>
            </a:xfrm>
            <a:custGeom>
              <a:avLst/>
              <a:gdLst/>
              <a:ahLst/>
              <a:cxnLst/>
              <a:rect l="l" t="t" r="r" b="b"/>
              <a:pathLst>
                <a:path w="3995" h="5411" extrusionOk="0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3429100" y="2620975"/>
              <a:ext cx="88475" cy="129675"/>
            </a:xfrm>
            <a:custGeom>
              <a:avLst/>
              <a:gdLst/>
              <a:ahLst/>
              <a:cxnLst/>
              <a:rect l="l" t="t" r="r" b="b"/>
              <a:pathLst>
                <a:path w="3539" h="5187" extrusionOk="0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3574025" y="2684625"/>
              <a:ext cx="93625" cy="112950"/>
            </a:xfrm>
            <a:custGeom>
              <a:avLst/>
              <a:gdLst/>
              <a:ahLst/>
              <a:cxnLst/>
              <a:rect l="l" t="t" r="r" b="b"/>
              <a:pathLst>
                <a:path w="3745" h="4518" extrusionOk="0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3570600" y="2511325"/>
              <a:ext cx="85050" cy="119350"/>
            </a:xfrm>
            <a:custGeom>
              <a:avLst/>
              <a:gdLst/>
              <a:ahLst/>
              <a:cxnLst/>
              <a:rect l="l" t="t" r="r" b="b"/>
              <a:pathLst>
                <a:path w="3402" h="4774" extrusionOk="0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445650" y="2431250"/>
              <a:ext cx="94175" cy="115550"/>
            </a:xfrm>
            <a:custGeom>
              <a:avLst/>
              <a:gdLst/>
              <a:ahLst/>
              <a:cxnLst/>
              <a:rect l="l" t="t" r="r" b="b"/>
              <a:pathLst>
                <a:path w="3767" h="4622" extrusionOk="0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3297275" y="2367475"/>
              <a:ext cx="98750" cy="113675"/>
            </a:xfrm>
            <a:custGeom>
              <a:avLst/>
              <a:gdLst/>
              <a:ahLst/>
              <a:cxnLst/>
              <a:rect l="l" t="t" r="r" b="b"/>
              <a:pathLst>
                <a:path w="3950" h="4547" extrusionOk="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451925" y="2228675"/>
              <a:ext cx="79900" cy="109400"/>
            </a:xfrm>
            <a:custGeom>
              <a:avLst/>
              <a:gdLst/>
              <a:ahLst/>
              <a:cxnLst/>
              <a:rect l="l" t="t" r="r" b="b"/>
              <a:pathLst>
                <a:path w="3196" h="4376" extrusionOk="0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607125" y="2317125"/>
              <a:ext cx="93600" cy="127000"/>
            </a:xfrm>
            <a:custGeom>
              <a:avLst/>
              <a:gdLst/>
              <a:ahLst/>
              <a:cxnLst/>
              <a:rect l="l" t="t" r="r" b="b"/>
              <a:pathLst>
                <a:path w="3744" h="5080" extrusionOk="0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3176300" y="2631125"/>
              <a:ext cx="79350" cy="95650"/>
            </a:xfrm>
            <a:custGeom>
              <a:avLst/>
              <a:gdLst/>
              <a:ahLst/>
              <a:cxnLst/>
              <a:rect l="l" t="t" r="r" b="b"/>
              <a:pathLst>
                <a:path w="3174" h="3826" extrusionOk="0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3289850" y="2746025"/>
              <a:ext cx="74775" cy="95025"/>
            </a:xfrm>
            <a:custGeom>
              <a:avLst/>
              <a:gdLst/>
              <a:ahLst/>
              <a:cxnLst/>
              <a:rect l="l" t="t" r="r" b="b"/>
              <a:pathLst>
                <a:path w="2991" h="3801" extrusionOk="0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3463900" y="2821975"/>
              <a:ext cx="107875" cy="125375"/>
            </a:xfrm>
            <a:custGeom>
              <a:avLst/>
              <a:gdLst/>
              <a:ahLst/>
              <a:cxnLst/>
              <a:rect l="l" t="t" r="r" b="b"/>
              <a:pathLst>
                <a:path w="4315" h="5015" extrusionOk="0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3285850" y="2894725"/>
              <a:ext cx="100475" cy="120975"/>
            </a:xfrm>
            <a:custGeom>
              <a:avLst/>
              <a:gdLst/>
              <a:ahLst/>
              <a:cxnLst/>
              <a:rect l="l" t="t" r="r" b="b"/>
              <a:pathLst>
                <a:path w="4019" h="4839" extrusionOk="0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3127800" y="2807725"/>
              <a:ext cx="90175" cy="117525"/>
            </a:xfrm>
            <a:custGeom>
              <a:avLst/>
              <a:gdLst/>
              <a:ahLst/>
              <a:cxnLst/>
              <a:rect l="l" t="t" r="r" b="b"/>
              <a:pathLst>
                <a:path w="3607" h="4701" extrusionOk="0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245" name="Google Shape;245;p6"/>
          <p:cNvGrpSpPr/>
          <p:nvPr/>
        </p:nvGrpSpPr>
        <p:grpSpPr>
          <a:xfrm rot="18558138">
            <a:off x="11676780" y="5170019"/>
            <a:ext cx="594989" cy="604488"/>
            <a:chOff x="4350100" y="1147775"/>
            <a:chExt cx="446250" cy="453375"/>
          </a:xfrm>
        </p:grpSpPr>
        <p:sp>
          <p:nvSpPr>
            <p:cNvPr id="246" name="Google Shape;246;p6"/>
            <p:cNvSpPr/>
            <p:nvPr/>
          </p:nvSpPr>
          <p:spPr>
            <a:xfrm>
              <a:off x="4587475" y="1395350"/>
              <a:ext cx="208875" cy="205800"/>
            </a:xfrm>
            <a:custGeom>
              <a:avLst/>
              <a:gdLst/>
              <a:ahLst/>
              <a:cxnLst/>
              <a:rect l="l" t="t" r="r" b="b"/>
              <a:pathLst>
                <a:path w="8355" h="8232" extrusionOk="0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350100" y="1473750"/>
              <a:ext cx="95875" cy="93525"/>
            </a:xfrm>
            <a:custGeom>
              <a:avLst/>
              <a:gdLst/>
              <a:ahLst/>
              <a:cxnLst/>
              <a:rect l="l" t="t" r="r" b="b"/>
              <a:pathLst>
                <a:path w="3835" h="3741" extrusionOk="0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4386600" y="1147775"/>
              <a:ext cx="162675" cy="170425"/>
            </a:xfrm>
            <a:custGeom>
              <a:avLst/>
              <a:gdLst/>
              <a:ahLst/>
              <a:cxnLst/>
              <a:rect l="l" t="t" r="r" b="b"/>
              <a:pathLst>
                <a:path w="6507" h="6817" extrusionOk="0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249" name="Google Shape;249;p6"/>
          <p:cNvGrpSpPr/>
          <p:nvPr/>
        </p:nvGrpSpPr>
        <p:grpSpPr>
          <a:xfrm>
            <a:off x="8517534" y="6339402"/>
            <a:ext cx="1423600" cy="1372067"/>
            <a:chOff x="4445375" y="3754025"/>
            <a:chExt cx="1067700" cy="1029050"/>
          </a:xfrm>
        </p:grpSpPr>
        <p:sp>
          <p:nvSpPr>
            <p:cNvPr id="250" name="Google Shape;250;p6"/>
            <p:cNvSpPr/>
            <p:nvPr/>
          </p:nvSpPr>
          <p:spPr>
            <a:xfrm>
              <a:off x="4445375" y="3754025"/>
              <a:ext cx="1067700" cy="1029050"/>
            </a:xfrm>
            <a:custGeom>
              <a:avLst/>
              <a:gdLst/>
              <a:ahLst/>
              <a:cxnLst/>
              <a:rect l="l" t="t" r="r" b="b"/>
              <a:pathLst>
                <a:path w="42708" h="41162" extrusionOk="0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4525850" y="3828875"/>
              <a:ext cx="901050" cy="847950"/>
            </a:xfrm>
            <a:custGeom>
              <a:avLst/>
              <a:gdLst/>
              <a:ahLst/>
              <a:cxnLst/>
              <a:rect l="l" t="t" r="r" b="b"/>
              <a:pathLst>
                <a:path w="36042" h="33918" extrusionOk="0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4684475" y="3927800"/>
              <a:ext cx="575225" cy="578550"/>
            </a:xfrm>
            <a:custGeom>
              <a:avLst/>
              <a:gdLst/>
              <a:ahLst/>
              <a:cxnLst/>
              <a:rect l="l" t="t" r="r" b="b"/>
              <a:pathLst>
                <a:path w="23009" h="23142" extrusionOk="0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4832850" y="4094200"/>
              <a:ext cx="292175" cy="273000"/>
            </a:xfrm>
            <a:custGeom>
              <a:avLst/>
              <a:gdLst/>
              <a:ahLst/>
              <a:cxnLst/>
              <a:rect l="l" t="t" r="r" b="b"/>
              <a:pathLst>
                <a:path w="11687" h="10920" extrusionOk="0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4974375" y="423357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4977225" y="422215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4915600" y="4190775"/>
              <a:ext cx="82750" cy="69875"/>
            </a:xfrm>
            <a:custGeom>
              <a:avLst/>
              <a:gdLst/>
              <a:ahLst/>
              <a:cxnLst/>
              <a:rect l="l" t="t" r="r" b="b"/>
              <a:pathLst>
                <a:path w="3310" h="2795" extrusionOk="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"/>
          <p:cNvSpPr/>
          <p:nvPr/>
        </p:nvSpPr>
        <p:spPr>
          <a:xfrm>
            <a:off x="-31399" y="2"/>
            <a:ext cx="6291339" cy="1357004"/>
          </a:xfrm>
          <a:custGeom>
            <a:avLst/>
            <a:gdLst/>
            <a:ahLst/>
            <a:cxnLst/>
            <a:rect l="l" t="t" r="r" b="b"/>
            <a:pathLst>
              <a:path w="254504" h="54895" extrusionOk="0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1"/>
          </p:nvPr>
        </p:nvSpPr>
        <p:spPr>
          <a:xfrm>
            <a:off x="1902968" y="2762901"/>
            <a:ext cx="39312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subTitle" idx="2"/>
          </p:nvPr>
        </p:nvSpPr>
        <p:spPr>
          <a:xfrm>
            <a:off x="1902970" y="1965568"/>
            <a:ext cx="4236001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hasCustomPrompt="1"/>
          </p:nvPr>
        </p:nvSpPr>
        <p:spPr>
          <a:xfrm>
            <a:off x="950967" y="2401119"/>
            <a:ext cx="948400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>
            <a:spLocks noGrp="1"/>
          </p:cNvSpPr>
          <p:nvPr>
            <p:ph type="subTitle" idx="3"/>
          </p:nvPr>
        </p:nvSpPr>
        <p:spPr>
          <a:xfrm>
            <a:off x="1902968" y="4744166"/>
            <a:ext cx="39312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4"/>
          </p:nvPr>
        </p:nvSpPr>
        <p:spPr>
          <a:xfrm>
            <a:off x="1902970" y="3946835"/>
            <a:ext cx="4236001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title" idx="5" hasCustomPrompt="1"/>
          </p:nvPr>
        </p:nvSpPr>
        <p:spPr>
          <a:xfrm>
            <a:off x="950967" y="4396926"/>
            <a:ext cx="948400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6"/>
          </p:nvPr>
        </p:nvSpPr>
        <p:spPr>
          <a:xfrm>
            <a:off x="7091135" y="2762901"/>
            <a:ext cx="39312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7"/>
          </p:nvPr>
        </p:nvSpPr>
        <p:spPr>
          <a:xfrm>
            <a:off x="7091136" y="1965568"/>
            <a:ext cx="4236001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8" hasCustomPrompt="1"/>
          </p:nvPr>
        </p:nvSpPr>
        <p:spPr>
          <a:xfrm>
            <a:off x="6139134" y="2401119"/>
            <a:ext cx="948400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9"/>
          </p:nvPr>
        </p:nvSpPr>
        <p:spPr>
          <a:xfrm>
            <a:off x="7091135" y="4744166"/>
            <a:ext cx="39312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13"/>
          </p:nvPr>
        </p:nvSpPr>
        <p:spPr>
          <a:xfrm>
            <a:off x="7091136" y="3946835"/>
            <a:ext cx="4236001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9134" y="4396926"/>
            <a:ext cx="948400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15"/>
          </p:nvPr>
        </p:nvSpPr>
        <p:spPr>
          <a:xfrm>
            <a:off x="950969" y="593368"/>
            <a:ext cx="10290001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13"/>
          <p:cNvSpPr/>
          <p:nvPr/>
        </p:nvSpPr>
        <p:spPr>
          <a:xfrm rot="10800000">
            <a:off x="7610778" y="5877885"/>
            <a:ext cx="4640456" cy="1000919"/>
          </a:xfrm>
          <a:custGeom>
            <a:avLst/>
            <a:gdLst/>
            <a:ahLst/>
            <a:cxnLst/>
            <a:rect l="l" t="t" r="r" b="b"/>
            <a:pathLst>
              <a:path w="254504" h="54895" extrusionOk="0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grpSp>
        <p:nvGrpSpPr>
          <p:cNvPr id="544" name="Google Shape;544;p13"/>
          <p:cNvGrpSpPr/>
          <p:nvPr/>
        </p:nvGrpSpPr>
        <p:grpSpPr>
          <a:xfrm>
            <a:off x="-156600" y="-85598"/>
            <a:ext cx="1332267" cy="1321300"/>
            <a:chOff x="3102700" y="494350"/>
            <a:chExt cx="999200" cy="990975"/>
          </a:xfrm>
        </p:grpSpPr>
        <p:sp>
          <p:nvSpPr>
            <p:cNvPr id="545" name="Google Shape;545;p13"/>
            <p:cNvSpPr/>
            <p:nvPr/>
          </p:nvSpPr>
          <p:spPr>
            <a:xfrm>
              <a:off x="3363475" y="639725"/>
              <a:ext cx="70200" cy="69650"/>
            </a:xfrm>
            <a:custGeom>
              <a:avLst/>
              <a:gdLst/>
              <a:ahLst/>
              <a:cxnLst/>
              <a:rect l="l" t="t" r="r" b="b"/>
              <a:pathLst>
                <a:path w="2808" h="2786" extrusionOk="0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3252775" y="76640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3244200" y="916975"/>
              <a:ext cx="41125" cy="53175"/>
            </a:xfrm>
            <a:custGeom>
              <a:avLst/>
              <a:gdLst/>
              <a:ahLst/>
              <a:cxnLst/>
              <a:rect l="l" t="t" r="r" b="b"/>
              <a:pathLst>
                <a:path w="1645" h="2127" extrusionOk="0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302975" y="1072850"/>
              <a:ext cx="55950" cy="61775"/>
            </a:xfrm>
            <a:custGeom>
              <a:avLst/>
              <a:gdLst/>
              <a:ahLst/>
              <a:cxnLst/>
              <a:rect l="l" t="t" r="r" b="b"/>
              <a:pathLst>
                <a:path w="2238" h="2471" extrusionOk="0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3420525" y="1243525"/>
              <a:ext cx="57675" cy="69800"/>
            </a:xfrm>
            <a:custGeom>
              <a:avLst/>
              <a:gdLst/>
              <a:ahLst/>
              <a:cxnLst/>
              <a:rect l="l" t="t" r="r" b="b"/>
              <a:pathLst>
                <a:path w="2307" h="2792" extrusionOk="0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3569475" y="1294525"/>
              <a:ext cx="75350" cy="59100"/>
            </a:xfrm>
            <a:custGeom>
              <a:avLst/>
              <a:gdLst/>
              <a:ahLst/>
              <a:cxnLst/>
              <a:rect l="l" t="t" r="r" b="b"/>
              <a:pathLst>
                <a:path w="3014" h="2364" extrusionOk="0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3708125" y="1187100"/>
              <a:ext cx="66225" cy="64950"/>
            </a:xfrm>
            <a:custGeom>
              <a:avLst/>
              <a:gdLst/>
              <a:ahLst/>
              <a:cxnLst/>
              <a:rect l="l" t="t" r="r" b="b"/>
              <a:pathLst>
                <a:path w="2649" h="2598" extrusionOk="0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3825100" y="989275"/>
              <a:ext cx="63375" cy="71075"/>
            </a:xfrm>
            <a:custGeom>
              <a:avLst/>
              <a:gdLst/>
              <a:ahLst/>
              <a:cxnLst/>
              <a:rect l="l" t="t" r="r" b="b"/>
              <a:pathLst>
                <a:path w="2535" h="2843" extrusionOk="0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3880450" y="813200"/>
              <a:ext cx="55950" cy="57100"/>
            </a:xfrm>
            <a:custGeom>
              <a:avLst/>
              <a:gdLst/>
              <a:ahLst/>
              <a:cxnLst/>
              <a:rect l="l" t="t" r="r" b="b"/>
              <a:pathLst>
                <a:path w="2238" h="2284" extrusionOk="0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3822825" y="620900"/>
              <a:ext cx="59950" cy="65075"/>
            </a:xfrm>
            <a:custGeom>
              <a:avLst/>
              <a:gdLst/>
              <a:ahLst/>
              <a:cxnLst/>
              <a:rect l="l" t="t" r="r" b="b"/>
              <a:pathLst>
                <a:path w="2398" h="2603" extrusionOk="0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3623675" y="556425"/>
              <a:ext cx="63375" cy="66325"/>
            </a:xfrm>
            <a:custGeom>
              <a:avLst/>
              <a:gdLst/>
              <a:ahLst/>
              <a:cxnLst/>
              <a:rect l="l" t="t" r="r" b="b"/>
              <a:pathLst>
                <a:path w="2535" h="2653" extrusionOk="0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3507275" y="709350"/>
              <a:ext cx="53650" cy="54800"/>
            </a:xfrm>
            <a:custGeom>
              <a:avLst/>
              <a:gdLst/>
              <a:ahLst/>
              <a:cxnLst/>
              <a:rect l="l" t="t" r="r" b="b"/>
              <a:pathLst>
                <a:path w="2146" h="2192" extrusionOk="0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3382875" y="814350"/>
              <a:ext cx="54800" cy="53900"/>
            </a:xfrm>
            <a:custGeom>
              <a:avLst/>
              <a:gdLst/>
              <a:ahLst/>
              <a:cxnLst/>
              <a:rect l="l" t="t" r="r" b="b"/>
              <a:pathLst>
                <a:path w="2192" h="2156" extrusionOk="0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384000" y="968850"/>
              <a:ext cx="55375" cy="58350"/>
            </a:xfrm>
            <a:custGeom>
              <a:avLst/>
              <a:gdLst/>
              <a:ahLst/>
              <a:cxnLst/>
              <a:rect l="l" t="t" r="r" b="b"/>
              <a:pathLst>
                <a:path w="2215" h="2334" extrusionOk="0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3496425" y="1096150"/>
              <a:ext cx="64500" cy="61400"/>
            </a:xfrm>
            <a:custGeom>
              <a:avLst/>
              <a:gdLst/>
              <a:ahLst/>
              <a:cxnLst/>
              <a:rect l="l" t="t" r="r" b="b"/>
              <a:pathLst>
                <a:path w="2580" h="2456" extrusionOk="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3649350" y="1068850"/>
              <a:ext cx="67375" cy="59375"/>
            </a:xfrm>
            <a:custGeom>
              <a:avLst/>
              <a:gdLst/>
              <a:ahLst/>
              <a:cxnLst/>
              <a:rect l="l" t="t" r="r" b="b"/>
              <a:pathLst>
                <a:path w="2695" h="2375" extrusionOk="0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3726400" y="889675"/>
              <a:ext cx="62775" cy="62325"/>
            </a:xfrm>
            <a:custGeom>
              <a:avLst/>
              <a:gdLst/>
              <a:ahLst/>
              <a:cxnLst/>
              <a:rect l="l" t="t" r="r" b="b"/>
              <a:pathLst>
                <a:path w="2511" h="2493" extrusionOk="0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3695000" y="733650"/>
              <a:ext cx="61650" cy="58450"/>
            </a:xfrm>
            <a:custGeom>
              <a:avLst/>
              <a:gdLst/>
              <a:ahLst/>
              <a:cxnLst/>
              <a:rect l="l" t="t" r="r" b="b"/>
              <a:pathLst>
                <a:path w="2466" h="2338" extrusionOk="0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3575750" y="855325"/>
              <a:ext cx="57650" cy="66900"/>
            </a:xfrm>
            <a:custGeom>
              <a:avLst/>
              <a:gdLst/>
              <a:ahLst/>
              <a:cxnLst/>
              <a:rect l="l" t="t" r="r" b="b"/>
              <a:pathLst>
                <a:path w="2306" h="2676" extrusionOk="0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3497000" y="967025"/>
              <a:ext cx="53650" cy="54900"/>
            </a:xfrm>
            <a:custGeom>
              <a:avLst/>
              <a:gdLst/>
              <a:ahLst/>
              <a:cxnLst/>
              <a:rect l="l" t="t" r="r" b="b"/>
              <a:pathLst>
                <a:path w="2146" h="2196" extrusionOk="0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3631100" y="953900"/>
              <a:ext cx="51375" cy="59050"/>
            </a:xfrm>
            <a:custGeom>
              <a:avLst/>
              <a:gdLst/>
              <a:ahLst/>
              <a:cxnLst/>
              <a:rect l="l" t="t" r="r" b="b"/>
              <a:pathLst>
                <a:path w="2055" h="2362" extrusionOk="0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3469025" y="509050"/>
              <a:ext cx="57100" cy="68500"/>
            </a:xfrm>
            <a:custGeom>
              <a:avLst/>
              <a:gdLst/>
              <a:ahLst/>
              <a:cxnLst/>
              <a:rect l="l" t="t" r="r" b="b"/>
              <a:pathLst>
                <a:path w="2284" h="2740" extrusionOk="0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3213950" y="588725"/>
              <a:ext cx="58800" cy="61400"/>
            </a:xfrm>
            <a:custGeom>
              <a:avLst/>
              <a:gdLst/>
              <a:ahLst/>
              <a:cxnLst/>
              <a:rect l="l" t="t" r="r" b="b"/>
              <a:pathLst>
                <a:path w="2352" h="2456" extrusionOk="0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3102700" y="860475"/>
              <a:ext cx="46800" cy="59475"/>
            </a:xfrm>
            <a:custGeom>
              <a:avLst/>
              <a:gdLst/>
              <a:ahLst/>
              <a:cxnLst/>
              <a:rect l="l" t="t" r="r" b="b"/>
              <a:pathLst>
                <a:path w="1872" h="2379" extrusionOk="0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158600" y="1081400"/>
              <a:ext cx="54250" cy="54100"/>
            </a:xfrm>
            <a:custGeom>
              <a:avLst/>
              <a:gdLst/>
              <a:ahLst/>
              <a:cxnLst/>
              <a:rect l="l" t="t" r="r" b="b"/>
              <a:pathLst>
                <a:path w="2170" h="2164" extrusionOk="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247050" y="1265700"/>
              <a:ext cx="62800" cy="60750"/>
            </a:xfrm>
            <a:custGeom>
              <a:avLst/>
              <a:gdLst/>
              <a:ahLst/>
              <a:cxnLst/>
              <a:rect l="l" t="t" r="r" b="b"/>
              <a:pathLst>
                <a:path w="2512" h="2430" extrusionOk="0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3497000" y="1418075"/>
              <a:ext cx="67925" cy="67250"/>
            </a:xfrm>
            <a:custGeom>
              <a:avLst/>
              <a:gdLst/>
              <a:ahLst/>
              <a:cxnLst/>
              <a:rect l="l" t="t" r="r" b="b"/>
              <a:pathLst>
                <a:path w="2717" h="2690" extrusionOk="0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3757200" y="1347875"/>
              <a:ext cx="54800" cy="59950"/>
            </a:xfrm>
            <a:custGeom>
              <a:avLst/>
              <a:gdLst/>
              <a:ahLst/>
              <a:cxnLst/>
              <a:rect l="l" t="t" r="r" b="b"/>
              <a:pathLst>
                <a:path w="2192" h="2398" extrusionOk="0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3916400" y="1165275"/>
              <a:ext cx="62225" cy="60175"/>
            </a:xfrm>
            <a:custGeom>
              <a:avLst/>
              <a:gdLst/>
              <a:ahLst/>
              <a:cxnLst/>
              <a:rect l="l" t="t" r="r" b="b"/>
              <a:pathLst>
                <a:path w="2489" h="2407" extrusionOk="0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4020275" y="943225"/>
              <a:ext cx="58800" cy="69150"/>
            </a:xfrm>
            <a:custGeom>
              <a:avLst/>
              <a:gdLst/>
              <a:ahLst/>
              <a:cxnLst/>
              <a:rect l="l" t="t" r="r" b="b"/>
              <a:pathLst>
                <a:path w="2352" h="2766" extrusionOk="0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4040250" y="672825"/>
              <a:ext cx="61650" cy="61650"/>
            </a:xfrm>
            <a:custGeom>
              <a:avLst/>
              <a:gdLst/>
              <a:ahLst/>
              <a:cxnLst/>
              <a:rect l="l" t="t" r="r" b="b"/>
              <a:pathLst>
                <a:path w="2466" h="2466" extrusionOk="0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830250" y="494350"/>
              <a:ext cx="60500" cy="62100"/>
            </a:xfrm>
            <a:custGeom>
              <a:avLst/>
              <a:gdLst/>
              <a:ahLst/>
              <a:cxnLst/>
              <a:rect l="l" t="t" r="r" b="b"/>
              <a:pathLst>
                <a:path w="2420" h="2484" extrusionOk="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577" name="Google Shape;577;p13"/>
          <p:cNvGrpSpPr/>
          <p:nvPr/>
        </p:nvGrpSpPr>
        <p:grpSpPr>
          <a:xfrm>
            <a:off x="8685934" y="6073902"/>
            <a:ext cx="1423600" cy="1372067"/>
            <a:chOff x="4445375" y="3754025"/>
            <a:chExt cx="1067700" cy="1029050"/>
          </a:xfrm>
        </p:grpSpPr>
        <p:sp>
          <p:nvSpPr>
            <p:cNvPr id="578" name="Google Shape;578;p13"/>
            <p:cNvSpPr/>
            <p:nvPr/>
          </p:nvSpPr>
          <p:spPr>
            <a:xfrm>
              <a:off x="4445375" y="3754025"/>
              <a:ext cx="1067700" cy="1029050"/>
            </a:xfrm>
            <a:custGeom>
              <a:avLst/>
              <a:gdLst/>
              <a:ahLst/>
              <a:cxnLst/>
              <a:rect l="l" t="t" r="r" b="b"/>
              <a:pathLst>
                <a:path w="42708" h="41162" extrusionOk="0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525850" y="3828875"/>
              <a:ext cx="901050" cy="847950"/>
            </a:xfrm>
            <a:custGeom>
              <a:avLst/>
              <a:gdLst/>
              <a:ahLst/>
              <a:cxnLst/>
              <a:rect l="l" t="t" r="r" b="b"/>
              <a:pathLst>
                <a:path w="36042" h="33918" extrusionOk="0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684475" y="3927800"/>
              <a:ext cx="575225" cy="578550"/>
            </a:xfrm>
            <a:custGeom>
              <a:avLst/>
              <a:gdLst/>
              <a:ahLst/>
              <a:cxnLst/>
              <a:rect l="l" t="t" r="r" b="b"/>
              <a:pathLst>
                <a:path w="23009" h="23142" extrusionOk="0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832850" y="4094200"/>
              <a:ext cx="292175" cy="273000"/>
            </a:xfrm>
            <a:custGeom>
              <a:avLst/>
              <a:gdLst/>
              <a:ahLst/>
              <a:cxnLst/>
              <a:rect l="l" t="t" r="r" b="b"/>
              <a:pathLst>
                <a:path w="11687" h="10920" extrusionOk="0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974375" y="423357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977225" y="422215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4915600" y="4190775"/>
              <a:ext cx="82750" cy="69875"/>
            </a:xfrm>
            <a:custGeom>
              <a:avLst/>
              <a:gdLst/>
              <a:ahLst/>
              <a:cxnLst/>
              <a:rect l="l" t="t" r="r" b="b"/>
              <a:pathLst>
                <a:path w="3310" h="2795" extrusionOk="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585" name="Google Shape;585;p13"/>
          <p:cNvGrpSpPr/>
          <p:nvPr/>
        </p:nvGrpSpPr>
        <p:grpSpPr>
          <a:xfrm>
            <a:off x="11570836" y="5663867"/>
            <a:ext cx="555433" cy="568200"/>
            <a:chOff x="5045125" y="2936525"/>
            <a:chExt cx="416575" cy="426150"/>
          </a:xfrm>
        </p:grpSpPr>
        <p:sp>
          <p:nvSpPr>
            <p:cNvPr id="586" name="Google Shape;586;p13"/>
            <p:cNvSpPr/>
            <p:nvPr/>
          </p:nvSpPr>
          <p:spPr>
            <a:xfrm>
              <a:off x="5045125" y="3118075"/>
              <a:ext cx="292750" cy="244600"/>
            </a:xfrm>
            <a:custGeom>
              <a:avLst/>
              <a:gdLst/>
              <a:ahLst/>
              <a:cxnLst/>
              <a:rect l="l" t="t" r="r" b="b"/>
              <a:pathLst>
                <a:path w="11710" h="9784" extrusionOk="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5271100" y="2936525"/>
              <a:ext cx="190600" cy="157350"/>
            </a:xfrm>
            <a:custGeom>
              <a:avLst/>
              <a:gdLst/>
              <a:ahLst/>
              <a:cxnLst/>
              <a:rect l="l" t="t" r="r" b="b"/>
              <a:pathLst>
                <a:path w="7624" h="6294" extrusionOk="0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4"/>
          <p:cNvSpPr txBox="1">
            <a:spLocks noGrp="1"/>
          </p:cNvSpPr>
          <p:nvPr>
            <p:ph type="ctrTitle"/>
          </p:nvPr>
        </p:nvSpPr>
        <p:spPr>
          <a:xfrm>
            <a:off x="1814802" y="2687547"/>
            <a:ext cx="85624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5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590" name="Google Shape;590;p14"/>
          <p:cNvSpPr txBox="1">
            <a:spLocks noGrp="1"/>
          </p:cNvSpPr>
          <p:nvPr>
            <p:ph type="title" idx="2"/>
          </p:nvPr>
        </p:nvSpPr>
        <p:spPr>
          <a:xfrm>
            <a:off x="4320801" y="4040453"/>
            <a:ext cx="3550399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591" name="Google Shape;591;p14"/>
          <p:cNvSpPr/>
          <p:nvPr/>
        </p:nvSpPr>
        <p:spPr>
          <a:xfrm>
            <a:off x="3" y="3"/>
            <a:ext cx="11878667" cy="4294933"/>
          </a:xfrm>
          <a:custGeom>
            <a:avLst/>
            <a:gdLst/>
            <a:ahLst/>
            <a:cxnLst/>
            <a:rect l="l" t="t" r="r" b="b"/>
            <a:pathLst>
              <a:path w="356360" h="128848" extrusionOk="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592" name="Google Shape;592;p14"/>
          <p:cNvSpPr/>
          <p:nvPr/>
        </p:nvSpPr>
        <p:spPr>
          <a:xfrm>
            <a:off x="4327039" y="5027134"/>
            <a:ext cx="7928267" cy="1830866"/>
          </a:xfrm>
          <a:custGeom>
            <a:avLst/>
            <a:gdLst/>
            <a:ahLst/>
            <a:cxnLst/>
            <a:rect l="l" t="t" r="r" b="b"/>
            <a:pathLst>
              <a:path w="237848" h="54926" extrusionOk="0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grpSp>
        <p:nvGrpSpPr>
          <p:cNvPr id="593" name="Google Shape;593;p14"/>
          <p:cNvGrpSpPr/>
          <p:nvPr/>
        </p:nvGrpSpPr>
        <p:grpSpPr>
          <a:xfrm>
            <a:off x="5990167" y="5877085"/>
            <a:ext cx="763900" cy="1049366"/>
            <a:chOff x="3127800" y="2228675"/>
            <a:chExt cx="572925" cy="787025"/>
          </a:xfrm>
        </p:grpSpPr>
        <p:sp>
          <p:nvSpPr>
            <p:cNvPr id="594" name="Google Shape;594;p14"/>
            <p:cNvSpPr/>
            <p:nvPr/>
          </p:nvSpPr>
          <p:spPr>
            <a:xfrm>
              <a:off x="3150625" y="2450925"/>
              <a:ext cx="103300" cy="131100"/>
            </a:xfrm>
            <a:custGeom>
              <a:avLst/>
              <a:gdLst/>
              <a:ahLst/>
              <a:cxnLst/>
              <a:rect l="l" t="t" r="r" b="b"/>
              <a:pathLst>
                <a:path w="4132" h="5244" extrusionOk="0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3291575" y="2539800"/>
              <a:ext cx="99875" cy="135275"/>
            </a:xfrm>
            <a:custGeom>
              <a:avLst/>
              <a:gdLst/>
              <a:ahLst/>
              <a:cxnLst/>
              <a:rect l="l" t="t" r="r" b="b"/>
              <a:pathLst>
                <a:path w="3995" h="5411" extrusionOk="0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3429100" y="2620975"/>
              <a:ext cx="88475" cy="129675"/>
            </a:xfrm>
            <a:custGeom>
              <a:avLst/>
              <a:gdLst/>
              <a:ahLst/>
              <a:cxnLst/>
              <a:rect l="l" t="t" r="r" b="b"/>
              <a:pathLst>
                <a:path w="3539" h="5187" extrusionOk="0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3574025" y="2684625"/>
              <a:ext cx="93625" cy="112950"/>
            </a:xfrm>
            <a:custGeom>
              <a:avLst/>
              <a:gdLst/>
              <a:ahLst/>
              <a:cxnLst/>
              <a:rect l="l" t="t" r="r" b="b"/>
              <a:pathLst>
                <a:path w="3745" h="4518" extrusionOk="0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3570600" y="2511325"/>
              <a:ext cx="85050" cy="119350"/>
            </a:xfrm>
            <a:custGeom>
              <a:avLst/>
              <a:gdLst/>
              <a:ahLst/>
              <a:cxnLst/>
              <a:rect l="l" t="t" r="r" b="b"/>
              <a:pathLst>
                <a:path w="3402" h="4774" extrusionOk="0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3445650" y="2431250"/>
              <a:ext cx="94175" cy="115550"/>
            </a:xfrm>
            <a:custGeom>
              <a:avLst/>
              <a:gdLst/>
              <a:ahLst/>
              <a:cxnLst/>
              <a:rect l="l" t="t" r="r" b="b"/>
              <a:pathLst>
                <a:path w="3767" h="4622" extrusionOk="0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3297275" y="2367475"/>
              <a:ext cx="98750" cy="113675"/>
            </a:xfrm>
            <a:custGeom>
              <a:avLst/>
              <a:gdLst/>
              <a:ahLst/>
              <a:cxnLst/>
              <a:rect l="l" t="t" r="r" b="b"/>
              <a:pathLst>
                <a:path w="3950" h="4547" extrusionOk="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3451925" y="2228675"/>
              <a:ext cx="79900" cy="109400"/>
            </a:xfrm>
            <a:custGeom>
              <a:avLst/>
              <a:gdLst/>
              <a:ahLst/>
              <a:cxnLst/>
              <a:rect l="l" t="t" r="r" b="b"/>
              <a:pathLst>
                <a:path w="3196" h="4376" extrusionOk="0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3607125" y="2317125"/>
              <a:ext cx="93600" cy="127000"/>
            </a:xfrm>
            <a:custGeom>
              <a:avLst/>
              <a:gdLst/>
              <a:ahLst/>
              <a:cxnLst/>
              <a:rect l="l" t="t" r="r" b="b"/>
              <a:pathLst>
                <a:path w="3744" h="5080" extrusionOk="0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3176300" y="2631125"/>
              <a:ext cx="79350" cy="95650"/>
            </a:xfrm>
            <a:custGeom>
              <a:avLst/>
              <a:gdLst/>
              <a:ahLst/>
              <a:cxnLst/>
              <a:rect l="l" t="t" r="r" b="b"/>
              <a:pathLst>
                <a:path w="3174" h="3826" extrusionOk="0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3289850" y="2746025"/>
              <a:ext cx="74775" cy="95025"/>
            </a:xfrm>
            <a:custGeom>
              <a:avLst/>
              <a:gdLst/>
              <a:ahLst/>
              <a:cxnLst/>
              <a:rect l="l" t="t" r="r" b="b"/>
              <a:pathLst>
                <a:path w="2991" h="3801" extrusionOk="0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3463900" y="2821975"/>
              <a:ext cx="107875" cy="125375"/>
            </a:xfrm>
            <a:custGeom>
              <a:avLst/>
              <a:gdLst/>
              <a:ahLst/>
              <a:cxnLst/>
              <a:rect l="l" t="t" r="r" b="b"/>
              <a:pathLst>
                <a:path w="4315" h="5015" extrusionOk="0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3285850" y="2894725"/>
              <a:ext cx="100475" cy="120975"/>
            </a:xfrm>
            <a:custGeom>
              <a:avLst/>
              <a:gdLst/>
              <a:ahLst/>
              <a:cxnLst/>
              <a:rect l="l" t="t" r="r" b="b"/>
              <a:pathLst>
                <a:path w="4019" h="4839" extrusionOk="0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3127800" y="2807725"/>
              <a:ext cx="90175" cy="117525"/>
            </a:xfrm>
            <a:custGeom>
              <a:avLst/>
              <a:gdLst/>
              <a:ahLst/>
              <a:cxnLst/>
              <a:rect l="l" t="t" r="r" b="b"/>
              <a:pathLst>
                <a:path w="3607" h="4701" extrusionOk="0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7749467" y="536902"/>
            <a:ext cx="1423566" cy="1372567"/>
            <a:chOff x="493750" y="169525"/>
            <a:chExt cx="1067675" cy="1029425"/>
          </a:xfrm>
        </p:grpSpPr>
        <p:sp>
          <p:nvSpPr>
            <p:cNvPr id="609" name="Google Shape;609;p14"/>
            <p:cNvSpPr/>
            <p:nvPr/>
          </p:nvSpPr>
          <p:spPr>
            <a:xfrm>
              <a:off x="493750" y="169525"/>
              <a:ext cx="1067675" cy="1029425"/>
            </a:xfrm>
            <a:custGeom>
              <a:avLst/>
              <a:gdLst/>
              <a:ahLst/>
              <a:cxnLst/>
              <a:rect l="l" t="t" r="r" b="b"/>
              <a:pathLst>
                <a:path w="42707" h="41177" extrusionOk="0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574225" y="244725"/>
              <a:ext cx="900475" cy="847975"/>
            </a:xfrm>
            <a:custGeom>
              <a:avLst/>
              <a:gdLst/>
              <a:ahLst/>
              <a:cxnLst/>
              <a:rect l="l" t="t" r="r" b="b"/>
              <a:pathLst>
                <a:path w="36019" h="33919" extrusionOk="0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732850" y="343575"/>
              <a:ext cx="575225" cy="578625"/>
            </a:xfrm>
            <a:custGeom>
              <a:avLst/>
              <a:gdLst/>
              <a:ahLst/>
              <a:cxnLst/>
              <a:rect l="l" t="t" r="r" b="b"/>
              <a:pathLst>
                <a:path w="23009" h="23145" extrusionOk="0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880650" y="510075"/>
              <a:ext cx="292175" cy="273000"/>
            </a:xfrm>
            <a:custGeom>
              <a:avLst/>
              <a:gdLst/>
              <a:ahLst/>
              <a:cxnLst/>
              <a:rect l="l" t="t" r="r" b="b"/>
              <a:pathLst>
                <a:path w="11687" h="10920" extrusionOk="0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1022725" y="649425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1025575" y="63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963950" y="606625"/>
              <a:ext cx="82775" cy="69900"/>
            </a:xfrm>
            <a:custGeom>
              <a:avLst/>
              <a:gdLst/>
              <a:ahLst/>
              <a:cxnLst/>
              <a:rect l="l" t="t" r="r" b="b"/>
              <a:pathLst>
                <a:path w="3311" h="2796" extrusionOk="0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616" name="Google Shape;616;p14"/>
          <p:cNvGrpSpPr/>
          <p:nvPr/>
        </p:nvGrpSpPr>
        <p:grpSpPr>
          <a:xfrm>
            <a:off x="8960369" y="-67600"/>
            <a:ext cx="594999" cy="604500"/>
            <a:chOff x="4350100" y="1147775"/>
            <a:chExt cx="446250" cy="453375"/>
          </a:xfrm>
        </p:grpSpPr>
        <p:sp>
          <p:nvSpPr>
            <p:cNvPr id="617" name="Google Shape;617;p14"/>
            <p:cNvSpPr/>
            <p:nvPr/>
          </p:nvSpPr>
          <p:spPr>
            <a:xfrm>
              <a:off x="4587475" y="1395350"/>
              <a:ext cx="208875" cy="205800"/>
            </a:xfrm>
            <a:custGeom>
              <a:avLst/>
              <a:gdLst/>
              <a:ahLst/>
              <a:cxnLst/>
              <a:rect l="l" t="t" r="r" b="b"/>
              <a:pathLst>
                <a:path w="8355" h="8232" extrusionOk="0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4350100" y="1473750"/>
              <a:ext cx="95875" cy="93525"/>
            </a:xfrm>
            <a:custGeom>
              <a:avLst/>
              <a:gdLst/>
              <a:ahLst/>
              <a:cxnLst/>
              <a:rect l="l" t="t" r="r" b="b"/>
              <a:pathLst>
                <a:path w="3835" h="3741" extrusionOk="0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4386600" y="1147775"/>
              <a:ext cx="162675" cy="170425"/>
            </a:xfrm>
            <a:custGeom>
              <a:avLst/>
              <a:gdLst/>
              <a:ahLst/>
              <a:cxnLst/>
              <a:rect l="l" t="t" r="r" b="b"/>
              <a:pathLst>
                <a:path w="6507" h="6817" extrusionOk="0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sp>
        <p:nvSpPr>
          <p:cNvPr id="620" name="Google Shape;620;p14"/>
          <p:cNvSpPr/>
          <p:nvPr/>
        </p:nvSpPr>
        <p:spPr>
          <a:xfrm>
            <a:off x="11669368" y="5585668"/>
            <a:ext cx="1630901" cy="464200"/>
          </a:xfrm>
          <a:custGeom>
            <a:avLst/>
            <a:gdLst/>
            <a:ahLst/>
            <a:cxnLst/>
            <a:rect l="l" t="t" r="r" b="b"/>
            <a:pathLst>
              <a:path w="48927" h="13926" extrusionOk="0">
                <a:moveTo>
                  <a:pt x="11396" y="757"/>
                </a:moveTo>
                <a:cubicBezTo>
                  <a:pt x="12294" y="757"/>
                  <a:pt x="11286" y="2680"/>
                  <a:pt x="11060" y="3133"/>
                </a:cubicBezTo>
                <a:cubicBezTo>
                  <a:pt x="10535" y="4137"/>
                  <a:pt x="9918" y="5073"/>
                  <a:pt x="9211" y="5964"/>
                </a:cubicBezTo>
                <a:cubicBezTo>
                  <a:pt x="8343" y="7059"/>
                  <a:pt x="7293" y="8086"/>
                  <a:pt x="6152" y="8954"/>
                </a:cubicBezTo>
                <a:cubicBezTo>
                  <a:pt x="6152" y="8680"/>
                  <a:pt x="6175" y="8406"/>
                  <a:pt x="6221" y="8155"/>
                </a:cubicBezTo>
                <a:cubicBezTo>
                  <a:pt x="6335" y="7150"/>
                  <a:pt x="6609" y="6146"/>
                  <a:pt x="6997" y="5210"/>
                </a:cubicBezTo>
                <a:cubicBezTo>
                  <a:pt x="7727" y="3453"/>
                  <a:pt x="9119" y="1467"/>
                  <a:pt x="11037" y="828"/>
                </a:cubicBezTo>
                <a:cubicBezTo>
                  <a:pt x="11181" y="779"/>
                  <a:pt x="11300" y="757"/>
                  <a:pt x="11396" y="757"/>
                </a:cubicBezTo>
                <a:close/>
                <a:moveTo>
                  <a:pt x="20378" y="1722"/>
                </a:moveTo>
                <a:cubicBezTo>
                  <a:pt x="20648" y="1722"/>
                  <a:pt x="20842" y="1864"/>
                  <a:pt x="20874" y="2243"/>
                </a:cubicBezTo>
                <a:cubicBezTo>
                  <a:pt x="20897" y="2677"/>
                  <a:pt x="20669" y="3133"/>
                  <a:pt x="20464" y="3498"/>
                </a:cubicBezTo>
                <a:cubicBezTo>
                  <a:pt x="20190" y="4001"/>
                  <a:pt x="19893" y="4457"/>
                  <a:pt x="19573" y="4914"/>
                </a:cubicBezTo>
                <a:cubicBezTo>
                  <a:pt x="18980" y="5804"/>
                  <a:pt x="18295" y="6603"/>
                  <a:pt x="17542" y="7356"/>
                </a:cubicBezTo>
                <a:cubicBezTo>
                  <a:pt x="16720" y="8178"/>
                  <a:pt x="15807" y="8931"/>
                  <a:pt x="14849" y="9570"/>
                </a:cubicBezTo>
                <a:cubicBezTo>
                  <a:pt x="14871" y="9022"/>
                  <a:pt x="14940" y="8497"/>
                  <a:pt x="15054" y="7995"/>
                </a:cubicBezTo>
                <a:cubicBezTo>
                  <a:pt x="15282" y="7013"/>
                  <a:pt x="15670" y="6055"/>
                  <a:pt x="16218" y="5187"/>
                </a:cubicBezTo>
                <a:cubicBezTo>
                  <a:pt x="16743" y="4297"/>
                  <a:pt x="17451" y="3521"/>
                  <a:pt x="18250" y="2859"/>
                </a:cubicBezTo>
                <a:cubicBezTo>
                  <a:pt x="18559" y="2599"/>
                  <a:pt x="19705" y="1722"/>
                  <a:pt x="20378" y="1722"/>
                </a:cubicBezTo>
                <a:close/>
                <a:moveTo>
                  <a:pt x="28114" y="3492"/>
                </a:moveTo>
                <a:cubicBezTo>
                  <a:pt x="28388" y="3492"/>
                  <a:pt x="28574" y="3695"/>
                  <a:pt x="28544" y="4115"/>
                </a:cubicBezTo>
                <a:cubicBezTo>
                  <a:pt x="28498" y="4640"/>
                  <a:pt x="28247" y="5119"/>
                  <a:pt x="27996" y="5553"/>
                </a:cubicBezTo>
                <a:cubicBezTo>
                  <a:pt x="27517" y="6511"/>
                  <a:pt x="26923" y="7401"/>
                  <a:pt x="26238" y="8223"/>
                </a:cubicBezTo>
                <a:cubicBezTo>
                  <a:pt x="25691" y="8908"/>
                  <a:pt x="25097" y="9547"/>
                  <a:pt x="24435" y="10118"/>
                </a:cubicBezTo>
                <a:cubicBezTo>
                  <a:pt x="24390" y="9867"/>
                  <a:pt x="24390" y="9593"/>
                  <a:pt x="24390" y="9342"/>
                </a:cubicBezTo>
                <a:cubicBezTo>
                  <a:pt x="24435" y="8200"/>
                  <a:pt x="24892" y="7082"/>
                  <a:pt x="25439" y="6100"/>
                </a:cubicBezTo>
                <a:cubicBezTo>
                  <a:pt x="25987" y="5210"/>
                  <a:pt x="26718" y="4206"/>
                  <a:pt x="27631" y="3658"/>
                </a:cubicBezTo>
                <a:cubicBezTo>
                  <a:pt x="27803" y="3548"/>
                  <a:pt x="27971" y="3492"/>
                  <a:pt x="28114" y="3492"/>
                </a:cubicBezTo>
                <a:close/>
                <a:moveTo>
                  <a:pt x="36360" y="3658"/>
                </a:moveTo>
                <a:cubicBezTo>
                  <a:pt x="36925" y="3658"/>
                  <a:pt x="37034" y="4238"/>
                  <a:pt x="36989" y="4708"/>
                </a:cubicBezTo>
                <a:cubicBezTo>
                  <a:pt x="36898" y="5690"/>
                  <a:pt x="36304" y="6671"/>
                  <a:pt x="35779" y="7493"/>
                </a:cubicBezTo>
                <a:cubicBezTo>
                  <a:pt x="35232" y="8360"/>
                  <a:pt x="34592" y="9136"/>
                  <a:pt x="33839" y="9821"/>
                </a:cubicBezTo>
                <a:cubicBezTo>
                  <a:pt x="33679" y="9958"/>
                  <a:pt x="33520" y="10118"/>
                  <a:pt x="33337" y="10255"/>
                </a:cubicBezTo>
                <a:cubicBezTo>
                  <a:pt x="33109" y="9342"/>
                  <a:pt x="33154" y="8360"/>
                  <a:pt x="33383" y="7447"/>
                </a:cubicBezTo>
                <a:cubicBezTo>
                  <a:pt x="33657" y="6352"/>
                  <a:pt x="34204" y="5324"/>
                  <a:pt x="35003" y="4503"/>
                </a:cubicBezTo>
                <a:cubicBezTo>
                  <a:pt x="35346" y="4137"/>
                  <a:pt x="35802" y="3658"/>
                  <a:pt x="36327" y="3658"/>
                </a:cubicBezTo>
                <a:cubicBezTo>
                  <a:pt x="36338" y="3658"/>
                  <a:pt x="36349" y="3658"/>
                  <a:pt x="36360" y="3658"/>
                </a:cubicBezTo>
                <a:close/>
                <a:moveTo>
                  <a:pt x="11404" y="1"/>
                </a:moveTo>
                <a:cubicBezTo>
                  <a:pt x="11366" y="1"/>
                  <a:pt x="11327" y="3"/>
                  <a:pt x="11288" y="6"/>
                </a:cubicBezTo>
                <a:cubicBezTo>
                  <a:pt x="10169" y="120"/>
                  <a:pt x="9051" y="1056"/>
                  <a:pt x="8298" y="1809"/>
                </a:cubicBezTo>
                <a:cubicBezTo>
                  <a:pt x="6609" y="3544"/>
                  <a:pt x="5696" y="5941"/>
                  <a:pt x="5445" y="8315"/>
                </a:cubicBezTo>
                <a:cubicBezTo>
                  <a:pt x="5399" y="8680"/>
                  <a:pt x="5376" y="9068"/>
                  <a:pt x="5399" y="9456"/>
                </a:cubicBezTo>
                <a:cubicBezTo>
                  <a:pt x="4988" y="9730"/>
                  <a:pt x="4577" y="9981"/>
                  <a:pt x="4121" y="10186"/>
                </a:cubicBezTo>
                <a:cubicBezTo>
                  <a:pt x="3339" y="10585"/>
                  <a:pt x="2484" y="10851"/>
                  <a:pt x="1619" y="10851"/>
                </a:cubicBezTo>
                <a:cubicBezTo>
                  <a:pt x="1297" y="10851"/>
                  <a:pt x="973" y="10814"/>
                  <a:pt x="651" y="10734"/>
                </a:cubicBezTo>
                <a:cubicBezTo>
                  <a:pt x="617" y="10726"/>
                  <a:pt x="584" y="10722"/>
                  <a:pt x="552" y="10722"/>
                </a:cubicBezTo>
                <a:cubicBezTo>
                  <a:pt x="146" y="10722"/>
                  <a:pt x="1" y="11358"/>
                  <a:pt x="446" y="11464"/>
                </a:cubicBezTo>
                <a:cubicBezTo>
                  <a:pt x="848" y="11567"/>
                  <a:pt x="1248" y="11615"/>
                  <a:pt x="1644" y="11615"/>
                </a:cubicBezTo>
                <a:cubicBezTo>
                  <a:pt x="3000" y="11615"/>
                  <a:pt x="4311" y="11060"/>
                  <a:pt x="5513" y="10300"/>
                </a:cubicBezTo>
                <a:cubicBezTo>
                  <a:pt x="5627" y="10780"/>
                  <a:pt x="5787" y="11236"/>
                  <a:pt x="6084" y="11624"/>
                </a:cubicBezTo>
                <a:cubicBezTo>
                  <a:pt x="6685" y="12477"/>
                  <a:pt x="7648" y="12820"/>
                  <a:pt x="8651" y="12820"/>
                </a:cubicBezTo>
                <a:cubicBezTo>
                  <a:pt x="8830" y="12820"/>
                  <a:pt x="9009" y="12809"/>
                  <a:pt x="9188" y="12788"/>
                </a:cubicBezTo>
                <a:cubicBezTo>
                  <a:pt x="10398" y="12628"/>
                  <a:pt x="11585" y="12172"/>
                  <a:pt x="12703" y="11647"/>
                </a:cubicBezTo>
                <a:cubicBezTo>
                  <a:pt x="13205" y="11419"/>
                  <a:pt x="13707" y="11145"/>
                  <a:pt x="14187" y="10871"/>
                </a:cubicBezTo>
                <a:cubicBezTo>
                  <a:pt x="14278" y="11350"/>
                  <a:pt x="14461" y="11807"/>
                  <a:pt x="14734" y="12218"/>
                </a:cubicBezTo>
                <a:cubicBezTo>
                  <a:pt x="15374" y="13199"/>
                  <a:pt x="16492" y="13747"/>
                  <a:pt x="17633" y="13884"/>
                </a:cubicBezTo>
                <a:cubicBezTo>
                  <a:pt x="17852" y="13912"/>
                  <a:pt x="18071" y="13926"/>
                  <a:pt x="18290" y="13926"/>
                </a:cubicBezTo>
                <a:cubicBezTo>
                  <a:pt x="20353" y="13926"/>
                  <a:pt x="22396" y="12721"/>
                  <a:pt x="24047" y="11442"/>
                </a:cubicBezTo>
                <a:cubicBezTo>
                  <a:pt x="24207" y="11738"/>
                  <a:pt x="24390" y="12035"/>
                  <a:pt x="24663" y="12286"/>
                </a:cubicBezTo>
                <a:cubicBezTo>
                  <a:pt x="25460" y="13072"/>
                  <a:pt x="26493" y="13364"/>
                  <a:pt x="27566" y="13364"/>
                </a:cubicBezTo>
                <a:cubicBezTo>
                  <a:pt x="28800" y="13364"/>
                  <a:pt x="30085" y="12978"/>
                  <a:pt x="31123" y="12514"/>
                </a:cubicBezTo>
                <a:cubicBezTo>
                  <a:pt x="31785" y="12218"/>
                  <a:pt x="32424" y="11852"/>
                  <a:pt x="33017" y="11442"/>
                </a:cubicBezTo>
                <a:cubicBezTo>
                  <a:pt x="33291" y="11898"/>
                  <a:pt x="33657" y="12309"/>
                  <a:pt x="34136" y="12628"/>
                </a:cubicBezTo>
                <a:cubicBezTo>
                  <a:pt x="34966" y="13164"/>
                  <a:pt x="35990" y="13341"/>
                  <a:pt x="36979" y="13341"/>
                </a:cubicBezTo>
                <a:cubicBezTo>
                  <a:pt x="37214" y="13341"/>
                  <a:pt x="37446" y="13331"/>
                  <a:pt x="37674" y="13313"/>
                </a:cubicBezTo>
                <a:cubicBezTo>
                  <a:pt x="40436" y="13085"/>
                  <a:pt x="42946" y="11875"/>
                  <a:pt x="45206" y="10369"/>
                </a:cubicBezTo>
                <a:cubicBezTo>
                  <a:pt x="46393" y="9593"/>
                  <a:pt x="47489" y="8771"/>
                  <a:pt x="48607" y="7926"/>
                </a:cubicBezTo>
                <a:cubicBezTo>
                  <a:pt x="48927" y="7682"/>
                  <a:pt x="48720" y="7190"/>
                  <a:pt x="48420" y="7190"/>
                </a:cubicBezTo>
                <a:cubicBezTo>
                  <a:pt x="48356" y="7190"/>
                  <a:pt x="48288" y="7212"/>
                  <a:pt x="48219" y="7265"/>
                </a:cubicBezTo>
                <a:cubicBezTo>
                  <a:pt x="46393" y="8657"/>
                  <a:pt x="44544" y="10049"/>
                  <a:pt x="42490" y="11099"/>
                </a:cubicBezTo>
                <a:cubicBezTo>
                  <a:pt x="40878" y="11915"/>
                  <a:pt x="38965" y="12605"/>
                  <a:pt x="37108" y="12605"/>
                </a:cubicBezTo>
                <a:cubicBezTo>
                  <a:pt x="36730" y="12605"/>
                  <a:pt x="36355" y="12576"/>
                  <a:pt x="35985" y="12514"/>
                </a:cubicBezTo>
                <a:cubicBezTo>
                  <a:pt x="35003" y="12332"/>
                  <a:pt x="34113" y="11852"/>
                  <a:pt x="33634" y="10985"/>
                </a:cubicBezTo>
                <a:cubicBezTo>
                  <a:pt x="34798" y="10072"/>
                  <a:pt x="35779" y="8954"/>
                  <a:pt x="36555" y="7698"/>
                </a:cubicBezTo>
                <a:cubicBezTo>
                  <a:pt x="37126" y="6762"/>
                  <a:pt x="37765" y="5575"/>
                  <a:pt x="37765" y="4457"/>
                </a:cubicBezTo>
                <a:cubicBezTo>
                  <a:pt x="37747" y="3547"/>
                  <a:pt x="37134" y="2913"/>
                  <a:pt x="36331" y="2913"/>
                </a:cubicBezTo>
                <a:cubicBezTo>
                  <a:pt x="36127" y="2913"/>
                  <a:pt x="35910" y="2954"/>
                  <a:pt x="35688" y="3042"/>
                </a:cubicBezTo>
                <a:cubicBezTo>
                  <a:pt x="34547" y="3521"/>
                  <a:pt x="33679" y="4754"/>
                  <a:pt x="33177" y="5827"/>
                </a:cubicBezTo>
                <a:cubicBezTo>
                  <a:pt x="32607" y="6991"/>
                  <a:pt x="32333" y="8292"/>
                  <a:pt x="32470" y="9593"/>
                </a:cubicBezTo>
                <a:cubicBezTo>
                  <a:pt x="32493" y="9981"/>
                  <a:pt x="32584" y="10369"/>
                  <a:pt x="32721" y="10734"/>
                </a:cubicBezTo>
                <a:cubicBezTo>
                  <a:pt x="31443" y="11647"/>
                  <a:pt x="29959" y="12355"/>
                  <a:pt x="28430" y="12537"/>
                </a:cubicBezTo>
                <a:cubicBezTo>
                  <a:pt x="28160" y="12576"/>
                  <a:pt x="27882" y="12598"/>
                  <a:pt x="27603" y="12598"/>
                </a:cubicBezTo>
                <a:cubicBezTo>
                  <a:pt x="26888" y="12598"/>
                  <a:pt x="26167" y="12452"/>
                  <a:pt x="25576" y="12058"/>
                </a:cubicBezTo>
                <a:cubicBezTo>
                  <a:pt x="25143" y="11761"/>
                  <a:pt x="24846" y="11373"/>
                  <a:pt x="24663" y="10917"/>
                </a:cubicBezTo>
                <a:cubicBezTo>
                  <a:pt x="24732" y="10871"/>
                  <a:pt x="24800" y="10825"/>
                  <a:pt x="24846" y="10757"/>
                </a:cubicBezTo>
                <a:cubicBezTo>
                  <a:pt x="25828" y="9912"/>
                  <a:pt x="26695" y="8954"/>
                  <a:pt x="27448" y="7926"/>
                </a:cubicBezTo>
                <a:cubicBezTo>
                  <a:pt x="28133" y="6945"/>
                  <a:pt x="28932" y="5804"/>
                  <a:pt x="29228" y="4617"/>
                </a:cubicBezTo>
                <a:cubicBezTo>
                  <a:pt x="29431" y="3765"/>
                  <a:pt x="29094" y="2716"/>
                  <a:pt x="28168" y="2716"/>
                </a:cubicBezTo>
                <a:cubicBezTo>
                  <a:pt x="28051" y="2716"/>
                  <a:pt x="27926" y="2732"/>
                  <a:pt x="27790" y="2768"/>
                </a:cubicBezTo>
                <a:cubicBezTo>
                  <a:pt x="27197" y="2905"/>
                  <a:pt x="26718" y="3361"/>
                  <a:pt x="26307" y="3772"/>
                </a:cubicBezTo>
                <a:cubicBezTo>
                  <a:pt x="25850" y="4229"/>
                  <a:pt x="25439" y="4731"/>
                  <a:pt x="25074" y="5279"/>
                </a:cubicBezTo>
                <a:cubicBezTo>
                  <a:pt x="24116" y="6717"/>
                  <a:pt x="23271" y="8908"/>
                  <a:pt x="23750" y="10688"/>
                </a:cubicBezTo>
                <a:cubicBezTo>
                  <a:pt x="22952" y="11327"/>
                  <a:pt x="22107" y="11875"/>
                  <a:pt x="21217" y="12332"/>
                </a:cubicBezTo>
                <a:cubicBezTo>
                  <a:pt x="20324" y="12778"/>
                  <a:pt x="19167" y="13136"/>
                  <a:pt x="18079" y="13136"/>
                </a:cubicBezTo>
                <a:cubicBezTo>
                  <a:pt x="16886" y="13136"/>
                  <a:pt x="15776" y="12705"/>
                  <a:pt x="15191" y="11487"/>
                </a:cubicBezTo>
                <a:cubicBezTo>
                  <a:pt x="15031" y="11168"/>
                  <a:pt x="14940" y="10802"/>
                  <a:pt x="14894" y="10437"/>
                </a:cubicBezTo>
                <a:cubicBezTo>
                  <a:pt x="15282" y="10209"/>
                  <a:pt x="15647" y="9958"/>
                  <a:pt x="16013" y="9684"/>
                </a:cubicBezTo>
                <a:cubicBezTo>
                  <a:pt x="18021" y="8155"/>
                  <a:pt x="19756" y="6260"/>
                  <a:pt x="21011" y="4069"/>
                </a:cubicBezTo>
                <a:cubicBezTo>
                  <a:pt x="21491" y="3270"/>
                  <a:pt x="22061" y="1923"/>
                  <a:pt x="21126" y="1216"/>
                </a:cubicBezTo>
                <a:cubicBezTo>
                  <a:pt x="20879" y="1026"/>
                  <a:pt x="20609" y="948"/>
                  <a:pt x="20328" y="948"/>
                </a:cubicBezTo>
                <a:cubicBezTo>
                  <a:pt x="19465" y="948"/>
                  <a:pt x="18510" y="1686"/>
                  <a:pt x="17907" y="2152"/>
                </a:cubicBezTo>
                <a:cubicBezTo>
                  <a:pt x="15990" y="3658"/>
                  <a:pt x="14620" y="5941"/>
                  <a:pt x="14209" y="8360"/>
                </a:cubicBezTo>
                <a:cubicBezTo>
                  <a:pt x="14118" y="8908"/>
                  <a:pt x="14072" y="9479"/>
                  <a:pt x="14095" y="10049"/>
                </a:cubicBezTo>
                <a:cubicBezTo>
                  <a:pt x="13547" y="10392"/>
                  <a:pt x="12977" y="10688"/>
                  <a:pt x="12383" y="10962"/>
                </a:cubicBezTo>
                <a:cubicBezTo>
                  <a:pt x="11422" y="11408"/>
                  <a:pt x="9924" y="12075"/>
                  <a:pt x="8628" y="12075"/>
                </a:cubicBezTo>
                <a:cubicBezTo>
                  <a:pt x="7801" y="12075"/>
                  <a:pt x="7057" y="11804"/>
                  <a:pt x="6586" y="11031"/>
                </a:cubicBezTo>
                <a:cubicBezTo>
                  <a:pt x="6380" y="10666"/>
                  <a:pt x="6266" y="10277"/>
                  <a:pt x="6198" y="9844"/>
                </a:cubicBezTo>
                <a:cubicBezTo>
                  <a:pt x="6746" y="9456"/>
                  <a:pt x="7248" y="9045"/>
                  <a:pt x="7727" y="8611"/>
                </a:cubicBezTo>
                <a:cubicBezTo>
                  <a:pt x="9690" y="6877"/>
                  <a:pt x="11311" y="4685"/>
                  <a:pt x="12315" y="2243"/>
                </a:cubicBezTo>
                <a:cubicBezTo>
                  <a:pt x="12498" y="1764"/>
                  <a:pt x="12657" y="1216"/>
                  <a:pt x="12475" y="714"/>
                </a:cubicBezTo>
                <a:cubicBezTo>
                  <a:pt x="12306" y="250"/>
                  <a:pt x="11866" y="1"/>
                  <a:pt x="114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grpSp>
        <p:nvGrpSpPr>
          <p:cNvPr id="621" name="Google Shape;621;p14"/>
          <p:cNvGrpSpPr/>
          <p:nvPr/>
        </p:nvGrpSpPr>
        <p:grpSpPr>
          <a:xfrm rot="10800000">
            <a:off x="6698501" y="5937785"/>
            <a:ext cx="763900" cy="1049366"/>
            <a:chOff x="3127800" y="2228675"/>
            <a:chExt cx="572925" cy="787025"/>
          </a:xfrm>
        </p:grpSpPr>
        <p:sp>
          <p:nvSpPr>
            <p:cNvPr id="622" name="Google Shape;622;p14"/>
            <p:cNvSpPr/>
            <p:nvPr/>
          </p:nvSpPr>
          <p:spPr>
            <a:xfrm>
              <a:off x="3150625" y="2450925"/>
              <a:ext cx="103300" cy="131100"/>
            </a:xfrm>
            <a:custGeom>
              <a:avLst/>
              <a:gdLst/>
              <a:ahLst/>
              <a:cxnLst/>
              <a:rect l="l" t="t" r="r" b="b"/>
              <a:pathLst>
                <a:path w="4132" h="5244" extrusionOk="0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3291575" y="2539800"/>
              <a:ext cx="99875" cy="135275"/>
            </a:xfrm>
            <a:custGeom>
              <a:avLst/>
              <a:gdLst/>
              <a:ahLst/>
              <a:cxnLst/>
              <a:rect l="l" t="t" r="r" b="b"/>
              <a:pathLst>
                <a:path w="3995" h="5411" extrusionOk="0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3429100" y="2620975"/>
              <a:ext cx="88475" cy="129675"/>
            </a:xfrm>
            <a:custGeom>
              <a:avLst/>
              <a:gdLst/>
              <a:ahLst/>
              <a:cxnLst/>
              <a:rect l="l" t="t" r="r" b="b"/>
              <a:pathLst>
                <a:path w="3539" h="5187" extrusionOk="0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3574025" y="2684625"/>
              <a:ext cx="93625" cy="112950"/>
            </a:xfrm>
            <a:custGeom>
              <a:avLst/>
              <a:gdLst/>
              <a:ahLst/>
              <a:cxnLst/>
              <a:rect l="l" t="t" r="r" b="b"/>
              <a:pathLst>
                <a:path w="3745" h="4518" extrusionOk="0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3570600" y="2511325"/>
              <a:ext cx="85050" cy="119350"/>
            </a:xfrm>
            <a:custGeom>
              <a:avLst/>
              <a:gdLst/>
              <a:ahLst/>
              <a:cxnLst/>
              <a:rect l="l" t="t" r="r" b="b"/>
              <a:pathLst>
                <a:path w="3402" h="4774" extrusionOk="0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3445650" y="2431250"/>
              <a:ext cx="94175" cy="115550"/>
            </a:xfrm>
            <a:custGeom>
              <a:avLst/>
              <a:gdLst/>
              <a:ahLst/>
              <a:cxnLst/>
              <a:rect l="l" t="t" r="r" b="b"/>
              <a:pathLst>
                <a:path w="3767" h="4622" extrusionOk="0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3297275" y="2367475"/>
              <a:ext cx="98750" cy="113675"/>
            </a:xfrm>
            <a:custGeom>
              <a:avLst/>
              <a:gdLst/>
              <a:ahLst/>
              <a:cxnLst/>
              <a:rect l="l" t="t" r="r" b="b"/>
              <a:pathLst>
                <a:path w="3950" h="4547" extrusionOk="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3451925" y="2228675"/>
              <a:ext cx="79900" cy="109400"/>
            </a:xfrm>
            <a:custGeom>
              <a:avLst/>
              <a:gdLst/>
              <a:ahLst/>
              <a:cxnLst/>
              <a:rect l="l" t="t" r="r" b="b"/>
              <a:pathLst>
                <a:path w="3196" h="4376" extrusionOk="0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3607125" y="2317125"/>
              <a:ext cx="93600" cy="127000"/>
            </a:xfrm>
            <a:custGeom>
              <a:avLst/>
              <a:gdLst/>
              <a:ahLst/>
              <a:cxnLst/>
              <a:rect l="l" t="t" r="r" b="b"/>
              <a:pathLst>
                <a:path w="3744" h="5080" extrusionOk="0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3176300" y="2631125"/>
              <a:ext cx="79350" cy="95650"/>
            </a:xfrm>
            <a:custGeom>
              <a:avLst/>
              <a:gdLst/>
              <a:ahLst/>
              <a:cxnLst/>
              <a:rect l="l" t="t" r="r" b="b"/>
              <a:pathLst>
                <a:path w="3174" h="3826" extrusionOk="0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3289850" y="2746025"/>
              <a:ext cx="74775" cy="95025"/>
            </a:xfrm>
            <a:custGeom>
              <a:avLst/>
              <a:gdLst/>
              <a:ahLst/>
              <a:cxnLst/>
              <a:rect l="l" t="t" r="r" b="b"/>
              <a:pathLst>
                <a:path w="2991" h="3801" extrusionOk="0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3463900" y="2821975"/>
              <a:ext cx="107875" cy="125375"/>
            </a:xfrm>
            <a:custGeom>
              <a:avLst/>
              <a:gdLst/>
              <a:ahLst/>
              <a:cxnLst/>
              <a:rect l="l" t="t" r="r" b="b"/>
              <a:pathLst>
                <a:path w="4315" h="5015" extrusionOk="0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3285850" y="2894725"/>
              <a:ext cx="100475" cy="120975"/>
            </a:xfrm>
            <a:custGeom>
              <a:avLst/>
              <a:gdLst/>
              <a:ahLst/>
              <a:cxnLst/>
              <a:rect l="l" t="t" r="r" b="b"/>
              <a:pathLst>
                <a:path w="4019" h="4839" extrusionOk="0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3127800" y="2807725"/>
              <a:ext cx="90175" cy="117525"/>
            </a:xfrm>
            <a:custGeom>
              <a:avLst/>
              <a:gdLst/>
              <a:ahLst/>
              <a:cxnLst/>
              <a:rect l="l" t="t" r="r" b="b"/>
              <a:pathLst>
                <a:path w="3607" h="4701" extrusionOk="0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636" name="Google Shape;636;p14"/>
          <p:cNvGrpSpPr/>
          <p:nvPr/>
        </p:nvGrpSpPr>
        <p:grpSpPr>
          <a:xfrm rot="20186056">
            <a:off x="10637834" y="-188059"/>
            <a:ext cx="895532" cy="1302097"/>
            <a:chOff x="6754175" y="1092800"/>
            <a:chExt cx="671650" cy="976575"/>
          </a:xfrm>
        </p:grpSpPr>
        <p:sp>
          <p:nvSpPr>
            <p:cNvPr id="637" name="Google Shape;637;p14"/>
            <p:cNvSpPr/>
            <p:nvPr/>
          </p:nvSpPr>
          <p:spPr>
            <a:xfrm>
              <a:off x="7014950" y="1223675"/>
              <a:ext cx="70200" cy="69675"/>
            </a:xfrm>
            <a:custGeom>
              <a:avLst/>
              <a:gdLst/>
              <a:ahLst/>
              <a:cxnLst/>
              <a:rect l="l" t="t" r="r" b="b"/>
              <a:pathLst>
                <a:path w="2808" h="2787" extrusionOk="0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6904250" y="1350500"/>
              <a:ext cx="62225" cy="62125"/>
            </a:xfrm>
            <a:custGeom>
              <a:avLst/>
              <a:gdLst/>
              <a:ahLst/>
              <a:cxnLst/>
              <a:rect l="l" t="t" r="r" b="b"/>
              <a:pathLst>
                <a:path w="2489" h="2485" extrusionOk="0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6895125" y="1500800"/>
              <a:ext cx="41675" cy="53100"/>
            </a:xfrm>
            <a:custGeom>
              <a:avLst/>
              <a:gdLst/>
              <a:ahLst/>
              <a:cxnLst/>
              <a:rect l="l" t="t" r="r" b="b"/>
              <a:pathLst>
                <a:path w="1667" h="2124" extrusionOk="0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6954450" y="1656600"/>
              <a:ext cx="55950" cy="61800"/>
            </a:xfrm>
            <a:custGeom>
              <a:avLst/>
              <a:gdLst/>
              <a:ahLst/>
              <a:cxnLst/>
              <a:rect l="l" t="t" r="r" b="b"/>
              <a:pathLst>
                <a:path w="2238" h="2472" extrusionOk="0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7072000" y="1827275"/>
              <a:ext cx="57675" cy="69825"/>
            </a:xfrm>
            <a:custGeom>
              <a:avLst/>
              <a:gdLst/>
              <a:ahLst/>
              <a:cxnLst/>
              <a:rect l="l" t="t" r="r" b="b"/>
              <a:pathLst>
                <a:path w="2307" h="2793" extrusionOk="0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7220375" y="1878275"/>
              <a:ext cx="75925" cy="59250"/>
            </a:xfrm>
            <a:custGeom>
              <a:avLst/>
              <a:gdLst/>
              <a:ahLst/>
              <a:cxnLst/>
              <a:rect l="l" t="t" r="r" b="b"/>
              <a:pathLst>
                <a:path w="3037" h="2370" extrusionOk="0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7359050" y="1770925"/>
              <a:ext cx="66775" cy="64875"/>
            </a:xfrm>
            <a:custGeom>
              <a:avLst/>
              <a:gdLst/>
              <a:ahLst/>
              <a:cxnLst/>
              <a:rect l="l" t="t" r="r" b="b"/>
              <a:pathLst>
                <a:path w="2671" h="2595" extrusionOk="0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7275150" y="1140175"/>
              <a:ext cx="63375" cy="66325"/>
            </a:xfrm>
            <a:custGeom>
              <a:avLst/>
              <a:gdLst/>
              <a:ahLst/>
              <a:cxnLst/>
              <a:rect l="l" t="t" r="r" b="b"/>
              <a:pathLst>
                <a:path w="2535" h="2653" extrusionOk="0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7158175" y="1293225"/>
              <a:ext cx="54225" cy="54925"/>
            </a:xfrm>
            <a:custGeom>
              <a:avLst/>
              <a:gdLst/>
              <a:ahLst/>
              <a:cxnLst/>
              <a:rect l="l" t="t" r="r" b="b"/>
              <a:pathLst>
                <a:path w="2169" h="2197" extrusionOk="0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7034350" y="1398425"/>
              <a:ext cx="54225" cy="53575"/>
            </a:xfrm>
            <a:custGeom>
              <a:avLst/>
              <a:gdLst/>
              <a:ahLst/>
              <a:cxnLst/>
              <a:rect l="l" t="t" r="r" b="b"/>
              <a:pathLst>
                <a:path w="2169" h="2143" extrusionOk="0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7035500" y="1552750"/>
              <a:ext cx="55375" cy="58225"/>
            </a:xfrm>
            <a:custGeom>
              <a:avLst/>
              <a:gdLst/>
              <a:ahLst/>
              <a:cxnLst/>
              <a:rect l="l" t="t" r="r" b="b"/>
              <a:pathLst>
                <a:path w="2215" h="2329" extrusionOk="0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7147900" y="1679900"/>
              <a:ext cx="64500" cy="61400"/>
            </a:xfrm>
            <a:custGeom>
              <a:avLst/>
              <a:gdLst/>
              <a:ahLst/>
              <a:cxnLst/>
              <a:rect l="l" t="t" r="r" b="b"/>
              <a:pathLst>
                <a:path w="2580" h="2456" extrusionOk="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7300825" y="1652600"/>
              <a:ext cx="67375" cy="59600"/>
            </a:xfrm>
            <a:custGeom>
              <a:avLst/>
              <a:gdLst/>
              <a:ahLst/>
              <a:cxnLst/>
              <a:rect l="l" t="t" r="r" b="b"/>
              <a:pathLst>
                <a:path w="2695" h="2384" extrusionOk="0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7346475" y="1317650"/>
              <a:ext cx="61650" cy="58225"/>
            </a:xfrm>
            <a:custGeom>
              <a:avLst/>
              <a:gdLst/>
              <a:ahLst/>
              <a:cxnLst/>
              <a:rect l="l" t="t" r="r" b="b"/>
              <a:pathLst>
                <a:path w="2466" h="2329" extrusionOk="0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7226650" y="1439075"/>
              <a:ext cx="57650" cy="66900"/>
            </a:xfrm>
            <a:custGeom>
              <a:avLst/>
              <a:gdLst/>
              <a:ahLst/>
              <a:cxnLst/>
              <a:rect l="l" t="t" r="r" b="b"/>
              <a:pathLst>
                <a:path w="2306" h="2676" extrusionOk="0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7148475" y="1550950"/>
              <a:ext cx="53675" cy="54750"/>
            </a:xfrm>
            <a:custGeom>
              <a:avLst/>
              <a:gdLst/>
              <a:ahLst/>
              <a:cxnLst/>
              <a:rect l="l" t="t" r="r" b="b"/>
              <a:pathLst>
                <a:path w="2147" h="2190" extrusionOk="0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7282575" y="1538050"/>
              <a:ext cx="51375" cy="58650"/>
            </a:xfrm>
            <a:custGeom>
              <a:avLst/>
              <a:gdLst/>
              <a:ahLst/>
              <a:cxnLst/>
              <a:rect l="l" t="t" r="r" b="b"/>
              <a:pathLst>
                <a:path w="2055" h="2346" extrusionOk="0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7120525" y="1092800"/>
              <a:ext cx="57075" cy="68500"/>
            </a:xfrm>
            <a:custGeom>
              <a:avLst/>
              <a:gdLst/>
              <a:ahLst/>
              <a:cxnLst/>
              <a:rect l="l" t="t" r="r" b="b"/>
              <a:pathLst>
                <a:path w="2283" h="2740" extrusionOk="0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6865450" y="1172575"/>
              <a:ext cx="58800" cy="61325"/>
            </a:xfrm>
            <a:custGeom>
              <a:avLst/>
              <a:gdLst/>
              <a:ahLst/>
              <a:cxnLst/>
              <a:rect l="l" t="t" r="r" b="b"/>
              <a:pathLst>
                <a:path w="2352" h="2453" extrusionOk="0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6754175" y="1444325"/>
              <a:ext cx="46800" cy="59575"/>
            </a:xfrm>
            <a:custGeom>
              <a:avLst/>
              <a:gdLst/>
              <a:ahLst/>
              <a:cxnLst/>
              <a:rect l="l" t="t" r="r" b="b"/>
              <a:pathLst>
                <a:path w="1872" h="2383" extrusionOk="0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6810100" y="1665450"/>
              <a:ext cx="54225" cy="53950"/>
            </a:xfrm>
            <a:custGeom>
              <a:avLst/>
              <a:gdLst/>
              <a:ahLst/>
              <a:cxnLst/>
              <a:rect l="l" t="t" r="r" b="b"/>
              <a:pathLst>
                <a:path w="2169" h="2158" extrusionOk="0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6898525" y="1849475"/>
              <a:ext cx="62800" cy="61025"/>
            </a:xfrm>
            <a:custGeom>
              <a:avLst/>
              <a:gdLst/>
              <a:ahLst/>
              <a:cxnLst/>
              <a:rect l="l" t="t" r="r" b="b"/>
              <a:pathLst>
                <a:path w="2512" h="2441" extrusionOk="0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7147900" y="2001825"/>
              <a:ext cx="67925" cy="67550"/>
            </a:xfrm>
            <a:custGeom>
              <a:avLst/>
              <a:gdLst/>
              <a:ahLst/>
              <a:cxnLst/>
              <a:rect l="l" t="t" r="r" b="b"/>
              <a:pathLst>
                <a:path w="2717" h="2702" extrusionOk="0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1"/>
          <p:cNvSpPr/>
          <p:nvPr/>
        </p:nvSpPr>
        <p:spPr>
          <a:xfrm>
            <a:off x="-37876" y="-38855"/>
            <a:ext cx="6291339" cy="1357004"/>
          </a:xfrm>
          <a:custGeom>
            <a:avLst/>
            <a:gdLst/>
            <a:ahLst/>
            <a:cxnLst/>
            <a:rect l="l" t="t" r="r" b="b"/>
            <a:pathLst>
              <a:path w="254504" h="54895" extrusionOk="0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926" name="Google Shape;926;p21"/>
          <p:cNvSpPr/>
          <p:nvPr/>
        </p:nvSpPr>
        <p:spPr>
          <a:xfrm>
            <a:off x="7301137" y="5452033"/>
            <a:ext cx="4890769" cy="1405922"/>
          </a:xfrm>
          <a:custGeom>
            <a:avLst/>
            <a:gdLst/>
            <a:ahLst/>
            <a:cxnLst/>
            <a:rect l="l" t="t" r="r" b="b"/>
            <a:pathLst>
              <a:path w="302834" h="87054" extrusionOk="0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927" name="Google Shape;927;p21"/>
          <p:cNvSpPr txBox="1">
            <a:spLocks noGrp="1"/>
          </p:cNvSpPr>
          <p:nvPr>
            <p:ph type="subTitle" idx="1"/>
          </p:nvPr>
        </p:nvSpPr>
        <p:spPr>
          <a:xfrm>
            <a:off x="950969" y="3820876"/>
            <a:ext cx="2398399" cy="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928" name="Google Shape;928;p21"/>
          <p:cNvSpPr txBox="1">
            <a:spLocks noGrp="1"/>
          </p:cNvSpPr>
          <p:nvPr>
            <p:ph type="subTitle" idx="2"/>
          </p:nvPr>
        </p:nvSpPr>
        <p:spPr>
          <a:xfrm>
            <a:off x="950969" y="4399848"/>
            <a:ext cx="2398399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9" name="Google Shape;929;p21"/>
          <p:cNvSpPr txBox="1">
            <a:spLocks noGrp="1"/>
          </p:cNvSpPr>
          <p:nvPr>
            <p:ph type="subTitle" idx="3"/>
          </p:nvPr>
        </p:nvSpPr>
        <p:spPr>
          <a:xfrm>
            <a:off x="3579192" y="3820860"/>
            <a:ext cx="2398399" cy="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930" name="Google Shape;930;p21"/>
          <p:cNvSpPr txBox="1">
            <a:spLocks noGrp="1"/>
          </p:cNvSpPr>
          <p:nvPr>
            <p:ph type="subTitle" idx="4"/>
          </p:nvPr>
        </p:nvSpPr>
        <p:spPr>
          <a:xfrm>
            <a:off x="3579192" y="4399841"/>
            <a:ext cx="2398399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1" name="Google Shape;931;p21"/>
          <p:cNvSpPr txBox="1">
            <a:spLocks noGrp="1"/>
          </p:cNvSpPr>
          <p:nvPr>
            <p:ph type="subTitle" idx="5"/>
          </p:nvPr>
        </p:nvSpPr>
        <p:spPr>
          <a:xfrm>
            <a:off x="6213539" y="3820876"/>
            <a:ext cx="2398399" cy="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932" name="Google Shape;932;p21"/>
          <p:cNvSpPr txBox="1">
            <a:spLocks noGrp="1"/>
          </p:cNvSpPr>
          <p:nvPr>
            <p:ph type="subTitle" idx="6"/>
          </p:nvPr>
        </p:nvSpPr>
        <p:spPr>
          <a:xfrm>
            <a:off x="6214992" y="4399848"/>
            <a:ext cx="2398399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3" name="Google Shape;933;p21"/>
          <p:cNvSpPr txBox="1">
            <a:spLocks noGrp="1"/>
          </p:cNvSpPr>
          <p:nvPr>
            <p:ph type="subTitle" idx="7"/>
          </p:nvPr>
        </p:nvSpPr>
        <p:spPr>
          <a:xfrm>
            <a:off x="8847010" y="3820842"/>
            <a:ext cx="2398399" cy="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934" name="Google Shape;934;p21"/>
          <p:cNvSpPr txBox="1">
            <a:spLocks noGrp="1"/>
          </p:cNvSpPr>
          <p:nvPr>
            <p:ph type="subTitle" idx="8"/>
          </p:nvPr>
        </p:nvSpPr>
        <p:spPr>
          <a:xfrm>
            <a:off x="8847002" y="4399833"/>
            <a:ext cx="2398399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5" name="Google Shape;935;p21"/>
          <p:cNvSpPr txBox="1">
            <a:spLocks noGrp="1"/>
          </p:cNvSpPr>
          <p:nvPr>
            <p:ph type="title"/>
          </p:nvPr>
        </p:nvSpPr>
        <p:spPr>
          <a:xfrm>
            <a:off x="950969" y="593368"/>
            <a:ext cx="10290001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36" name="Google Shape;936;p21"/>
          <p:cNvGrpSpPr/>
          <p:nvPr/>
        </p:nvGrpSpPr>
        <p:grpSpPr>
          <a:xfrm>
            <a:off x="11400069" y="5206620"/>
            <a:ext cx="895533" cy="1302100"/>
            <a:chOff x="6754175" y="1092800"/>
            <a:chExt cx="671650" cy="976575"/>
          </a:xfrm>
        </p:grpSpPr>
        <p:sp>
          <p:nvSpPr>
            <p:cNvPr id="937" name="Google Shape;937;p21"/>
            <p:cNvSpPr/>
            <p:nvPr/>
          </p:nvSpPr>
          <p:spPr>
            <a:xfrm>
              <a:off x="7014950" y="1223675"/>
              <a:ext cx="70200" cy="69675"/>
            </a:xfrm>
            <a:custGeom>
              <a:avLst/>
              <a:gdLst/>
              <a:ahLst/>
              <a:cxnLst/>
              <a:rect l="l" t="t" r="r" b="b"/>
              <a:pathLst>
                <a:path w="2808" h="2787" extrusionOk="0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6904250" y="1350500"/>
              <a:ext cx="62225" cy="62125"/>
            </a:xfrm>
            <a:custGeom>
              <a:avLst/>
              <a:gdLst/>
              <a:ahLst/>
              <a:cxnLst/>
              <a:rect l="l" t="t" r="r" b="b"/>
              <a:pathLst>
                <a:path w="2489" h="2485" extrusionOk="0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6895125" y="1500800"/>
              <a:ext cx="41675" cy="53100"/>
            </a:xfrm>
            <a:custGeom>
              <a:avLst/>
              <a:gdLst/>
              <a:ahLst/>
              <a:cxnLst/>
              <a:rect l="l" t="t" r="r" b="b"/>
              <a:pathLst>
                <a:path w="1667" h="2124" extrusionOk="0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6954450" y="1656600"/>
              <a:ext cx="55950" cy="61800"/>
            </a:xfrm>
            <a:custGeom>
              <a:avLst/>
              <a:gdLst/>
              <a:ahLst/>
              <a:cxnLst/>
              <a:rect l="l" t="t" r="r" b="b"/>
              <a:pathLst>
                <a:path w="2238" h="2472" extrusionOk="0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7072000" y="1827275"/>
              <a:ext cx="57675" cy="69825"/>
            </a:xfrm>
            <a:custGeom>
              <a:avLst/>
              <a:gdLst/>
              <a:ahLst/>
              <a:cxnLst/>
              <a:rect l="l" t="t" r="r" b="b"/>
              <a:pathLst>
                <a:path w="2307" h="2793" extrusionOk="0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7220375" y="1878275"/>
              <a:ext cx="75925" cy="59250"/>
            </a:xfrm>
            <a:custGeom>
              <a:avLst/>
              <a:gdLst/>
              <a:ahLst/>
              <a:cxnLst/>
              <a:rect l="l" t="t" r="r" b="b"/>
              <a:pathLst>
                <a:path w="3037" h="2370" extrusionOk="0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7359050" y="1770925"/>
              <a:ext cx="66775" cy="64875"/>
            </a:xfrm>
            <a:custGeom>
              <a:avLst/>
              <a:gdLst/>
              <a:ahLst/>
              <a:cxnLst/>
              <a:rect l="l" t="t" r="r" b="b"/>
              <a:pathLst>
                <a:path w="2671" h="2595" extrusionOk="0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7275150" y="1140175"/>
              <a:ext cx="63375" cy="66325"/>
            </a:xfrm>
            <a:custGeom>
              <a:avLst/>
              <a:gdLst/>
              <a:ahLst/>
              <a:cxnLst/>
              <a:rect l="l" t="t" r="r" b="b"/>
              <a:pathLst>
                <a:path w="2535" h="2653" extrusionOk="0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7158175" y="1293225"/>
              <a:ext cx="54225" cy="54925"/>
            </a:xfrm>
            <a:custGeom>
              <a:avLst/>
              <a:gdLst/>
              <a:ahLst/>
              <a:cxnLst/>
              <a:rect l="l" t="t" r="r" b="b"/>
              <a:pathLst>
                <a:path w="2169" h="2197" extrusionOk="0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7034350" y="1398425"/>
              <a:ext cx="54225" cy="53575"/>
            </a:xfrm>
            <a:custGeom>
              <a:avLst/>
              <a:gdLst/>
              <a:ahLst/>
              <a:cxnLst/>
              <a:rect l="l" t="t" r="r" b="b"/>
              <a:pathLst>
                <a:path w="2169" h="2143" extrusionOk="0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7035500" y="1552750"/>
              <a:ext cx="55375" cy="58225"/>
            </a:xfrm>
            <a:custGeom>
              <a:avLst/>
              <a:gdLst/>
              <a:ahLst/>
              <a:cxnLst/>
              <a:rect l="l" t="t" r="r" b="b"/>
              <a:pathLst>
                <a:path w="2215" h="2329" extrusionOk="0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7147900" y="1679900"/>
              <a:ext cx="64500" cy="61400"/>
            </a:xfrm>
            <a:custGeom>
              <a:avLst/>
              <a:gdLst/>
              <a:ahLst/>
              <a:cxnLst/>
              <a:rect l="l" t="t" r="r" b="b"/>
              <a:pathLst>
                <a:path w="2580" h="2456" extrusionOk="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7300825" y="1652600"/>
              <a:ext cx="67375" cy="59600"/>
            </a:xfrm>
            <a:custGeom>
              <a:avLst/>
              <a:gdLst/>
              <a:ahLst/>
              <a:cxnLst/>
              <a:rect l="l" t="t" r="r" b="b"/>
              <a:pathLst>
                <a:path w="2695" h="2384" extrusionOk="0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7346475" y="1317650"/>
              <a:ext cx="61650" cy="58225"/>
            </a:xfrm>
            <a:custGeom>
              <a:avLst/>
              <a:gdLst/>
              <a:ahLst/>
              <a:cxnLst/>
              <a:rect l="l" t="t" r="r" b="b"/>
              <a:pathLst>
                <a:path w="2466" h="2329" extrusionOk="0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7226650" y="1439075"/>
              <a:ext cx="57650" cy="66900"/>
            </a:xfrm>
            <a:custGeom>
              <a:avLst/>
              <a:gdLst/>
              <a:ahLst/>
              <a:cxnLst/>
              <a:rect l="l" t="t" r="r" b="b"/>
              <a:pathLst>
                <a:path w="2306" h="2676" extrusionOk="0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7148475" y="1550950"/>
              <a:ext cx="53675" cy="54750"/>
            </a:xfrm>
            <a:custGeom>
              <a:avLst/>
              <a:gdLst/>
              <a:ahLst/>
              <a:cxnLst/>
              <a:rect l="l" t="t" r="r" b="b"/>
              <a:pathLst>
                <a:path w="2147" h="2190" extrusionOk="0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7282575" y="1538050"/>
              <a:ext cx="51375" cy="58650"/>
            </a:xfrm>
            <a:custGeom>
              <a:avLst/>
              <a:gdLst/>
              <a:ahLst/>
              <a:cxnLst/>
              <a:rect l="l" t="t" r="r" b="b"/>
              <a:pathLst>
                <a:path w="2055" h="2346" extrusionOk="0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7120525" y="1092800"/>
              <a:ext cx="57075" cy="68500"/>
            </a:xfrm>
            <a:custGeom>
              <a:avLst/>
              <a:gdLst/>
              <a:ahLst/>
              <a:cxnLst/>
              <a:rect l="l" t="t" r="r" b="b"/>
              <a:pathLst>
                <a:path w="2283" h="2740" extrusionOk="0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6865450" y="1172575"/>
              <a:ext cx="58800" cy="61325"/>
            </a:xfrm>
            <a:custGeom>
              <a:avLst/>
              <a:gdLst/>
              <a:ahLst/>
              <a:cxnLst/>
              <a:rect l="l" t="t" r="r" b="b"/>
              <a:pathLst>
                <a:path w="2352" h="2453" extrusionOk="0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6754175" y="1444325"/>
              <a:ext cx="46800" cy="59575"/>
            </a:xfrm>
            <a:custGeom>
              <a:avLst/>
              <a:gdLst/>
              <a:ahLst/>
              <a:cxnLst/>
              <a:rect l="l" t="t" r="r" b="b"/>
              <a:pathLst>
                <a:path w="1872" h="2383" extrusionOk="0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6810100" y="1665450"/>
              <a:ext cx="54225" cy="53950"/>
            </a:xfrm>
            <a:custGeom>
              <a:avLst/>
              <a:gdLst/>
              <a:ahLst/>
              <a:cxnLst/>
              <a:rect l="l" t="t" r="r" b="b"/>
              <a:pathLst>
                <a:path w="2169" h="2158" extrusionOk="0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6898525" y="1849475"/>
              <a:ext cx="62800" cy="61025"/>
            </a:xfrm>
            <a:custGeom>
              <a:avLst/>
              <a:gdLst/>
              <a:ahLst/>
              <a:cxnLst/>
              <a:rect l="l" t="t" r="r" b="b"/>
              <a:pathLst>
                <a:path w="2512" h="2441" extrusionOk="0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7147900" y="2001825"/>
              <a:ext cx="67925" cy="67550"/>
            </a:xfrm>
            <a:custGeom>
              <a:avLst/>
              <a:gdLst/>
              <a:ahLst/>
              <a:cxnLst/>
              <a:rect l="l" t="t" r="r" b="b"/>
              <a:pathLst>
                <a:path w="2717" h="2702" extrusionOk="0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960" name="Google Shape;960;p21"/>
          <p:cNvGrpSpPr/>
          <p:nvPr/>
        </p:nvGrpSpPr>
        <p:grpSpPr>
          <a:xfrm>
            <a:off x="6892067" y="6028536"/>
            <a:ext cx="1423600" cy="1372067"/>
            <a:chOff x="4445375" y="3754025"/>
            <a:chExt cx="1067700" cy="1029050"/>
          </a:xfrm>
        </p:grpSpPr>
        <p:sp>
          <p:nvSpPr>
            <p:cNvPr id="961" name="Google Shape;961;p21"/>
            <p:cNvSpPr/>
            <p:nvPr/>
          </p:nvSpPr>
          <p:spPr>
            <a:xfrm>
              <a:off x="4445375" y="3754025"/>
              <a:ext cx="1067700" cy="1029050"/>
            </a:xfrm>
            <a:custGeom>
              <a:avLst/>
              <a:gdLst/>
              <a:ahLst/>
              <a:cxnLst/>
              <a:rect l="l" t="t" r="r" b="b"/>
              <a:pathLst>
                <a:path w="42708" h="41162" extrusionOk="0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4525850" y="3828875"/>
              <a:ext cx="901050" cy="847950"/>
            </a:xfrm>
            <a:custGeom>
              <a:avLst/>
              <a:gdLst/>
              <a:ahLst/>
              <a:cxnLst/>
              <a:rect l="l" t="t" r="r" b="b"/>
              <a:pathLst>
                <a:path w="36042" h="33918" extrusionOk="0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4684475" y="3927800"/>
              <a:ext cx="575225" cy="578550"/>
            </a:xfrm>
            <a:custGeom>
              <a:avLst/>
              <a:gdLst/>
              <a:ahLst/>
              <a:cxnLst/>
              <a:rect l="l" t="t" r="r" b="b"/>
              <a:pathLst>
                <a:path w="23009" h="23142" extrusionOk="0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4832850" y="4094200"/>
              <a:ext cx="292175" cy="273000"/>
            </a:xfrm>
            <a:custGeom>
              <a:avLst/>
              <a:gdLst/>
              <a:ahLst/>
              <a:cxnLst/>
              <a:rect l="l" t="t" r="r" b="b"/>
              <a:pathLst>
                <a:path w="11687" h="10920" extrusionOk="0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4974375" y="423357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4977225" y="422215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4915600" y="4190775"/>
              <a:ext cx="82750" cy="69875"/>
            </a:xfrm>
            <a:custGeom>
              <a:avLst/>
              <a:gdLst/>
              <a:ahLst/>
              <a:cxnLst/>
              <a:rect l="l" t="t" r="r" b="b"/>
              <a:pathLst>
                <a:path w="3310" h="2795" extrusionOk="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968" name="Google Shape;968;p21"/>
          <p:cNvGrpSpPr/>
          <p:nvPr/>
        </p:nvGrpSpPr>
        <p:grpSpPr>
          <a:xfrm>
            <a:off x="10853567" y="-113115"/>
            <a:ext cx="763900" cy="1049366"/>
            <a:chOff x="3127800" y="2228675"/>
            <a:chExt cx="572925" cy="787025"/>
          </a:xfrm>
        </p:grpSpPr>
        <p:sp>
          <p:nvSpPr>
            <p:cNvPr id="969" name="Google Shape;969;p21"/>
            <p:cNvSpPr/>
            <p:nvPr/>
          </p:nvSpPr>
          <p:spPr>
            <a:xfrm>
              <a:off x="3150625" y="2450925"/>
              <a:ext cx="103300" cy="131100"/>
            </a:xfrm>
            <a:custGeom>
              <a:avLst/>
              <a:gdLst/>
              <a:ahLst/>
              <a:cxnLst/>
              <a:rect l="l" t="t" r="r" b="b"/>
              <a:pathLst>
                <a:path w="4132" h="5244" extrusionOk="0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3291575" y="2539800"/>
              <a:ext cx="99875" cy="135275"/>
            </a:xfrm>
            <a:custGeom>
              <a:avLst/>
              <a:gdLst/>
              <a:ahLst/>
              <a:cxnLst/>
              <a:rect l="l" t="t" r="r" b="b"/>
              <a:pathLst>
                <a:path w="3995" h="5411" extrusionOk="0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3429100" y="2620975"/>
              <a:ext cx="88475" cy="129675"/>
            </a:xfrm>
            <a:custGeom>
              <a:avLst/>
              <a:gdLst/>
              <a:ahLst/>
              <a:cxnLst/>
              <a:rect l="l" t="t" r="r" b="b"/>
              <a:pathLst>
                <a:path w="3539" h="5187" extrusionOk="0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3574025" y="2684625"/>
              <a:ext cx="93625" cy="112950"/>
            </a:xfrm>
            <a:custGeom>
              <a:avLst/>
              <a:gdLst/>
              <a:ahLst/>
              <a:cxnLst/>
              <a:rect l="l" t="t" r="r" b="b"/>
              <a:pathLst>
                <a:path w="3745" h="4518" extrusionOk="0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3570600" y="2511325"/>
              <a:ext cx="85050" cy="119350"/>
            </a:xfrm>
            <a:custGeom>
              <a:avLst/>
              <a:gdLst/>
              <a:ahLst/>
              <a:cxnLst/>
              <a:rect l="l" t="t" r="r" b="b"/>
              <a:pathLst>
                <a:path w="3402" h="4774" extrusionOk="0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3445650" y="2431250"/>
              <a:ext cx="94175" cy="115550"/>
            </a:xfrm>
            <a:custGeom>
              <a:avLst/>
              <a:gdLst/>
              <a:ahLst/>
              <a:cxnLst/>
              <a:rect l="l" t="t" r="r" b="b"/>
              <a:pathLst>
                <a:path w="3767" h="4622" extrusionOk="0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3297275" y="2367475"/>
              <a:ext cx="98750" cy="113675"/>
            </a:xfrm>
            <a:custGeom>
              <a:avLst/>
              <a:gdLst/>
              <a:ahLst/>
              <a:cxnLst/>
              <a:rect l="l" t="t" r="r" b="b"/>
              <a:pathLst>
                <a:path w="3950" h="4547" extrusionOk="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3451925" y="2228675"/>
              <a:ext cx="79900" cy="109400"/>
            </a:xfrm>
            <a:custGeom>
              <a:avLst/>
              <a:gdLst/>
              <a:ahLst/>
              <a:cxnLst/>
              <a:rect l="l" t="t" r="r" b="b"/>
              <a:pathLst>
                <a:path w="3196" h="4376" extrusionOk="0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3607125" y="2317125"/>
              <a:ext cx="93600" cy="127000"/>
            </a:xfrm>
            <a:custGeom>
              <a:avLst/>
              <a:gdLst/>
              <a:ahLst/>
              <a:cxnLst/>
              <a:rect l="l" t="t" r="r" b="b"/>
              <a:pathLst>
                <a:path w="3744" h="5080" extrusionOk="0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3176300" y="2631125"/>
              <a:ext cx="79350" cy="95650"/>
            </a:xfrm>
            <a:custGeom>
              <a:avLst/>
              <a:gdLst/>
              <a:ahLst/>
              <a:cxnLst/>
              <a:rect l="l" t="t" r="r" b="b"/>
              <a:pathLst>
                <a:path w="3174" h="3826" extrusionOk="0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3289850" y="2746025"/>
              <a:ext cx="74775" cy="95025"/>
            </a:xfrm>
            <a:custGeom>
              <a:avLst/>
              <a:gdLst/>
              <a:ahLst/>
              <a:cxnLst/>
              <a:rect l="l" t="t" r="r" b="b"/>
              <a:pathLst>
                <a:path w="2991" h="3801" extrusionOk="0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3463900" y="2821975"/>
              <a:ext cx="107875" cy="125375"/>
            </a:xfrm>
            <a:custGeom>
              <a:avLst/>
              <a:gdLst/>
              <a:ahLst/>
              <a:cxnLst/>
              <a:rect l="l" t="t" r="r" b="b"/>
              <a:pathLst>
                <a:path w="4315" h="5015" extrusionOk="0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3285850" y="2894725"/>
              <a:ext cx="100475" cy="120975"/>
            </a:xfrm>
            <a:custGeom>
              <a:avLst/>
              <a:gdLst/>
              <a:ahLst/>
              <a:cxnLst/>
              <a:rect l="l" t="t" r="r" b="b"/>
              <a:pathLst>
                <a:path w="4019" h="4839" extrusionOk="0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3127800" y="2807725"/>
              <a:ext cx="90175" cy="117525"/>
            </a:xfrm>
            <a:custGeom>
              <a:avLst/>
              <a:gdLst/>
              <a:ahLst/>
              <a:cxnLst/>
              <a:rect l="l" t="t" r="r" b="b"/>
              <a:pathLst>
                <a:path w="3607" h="4701" extrusionOk="0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983" name="Google Shape;983;p21"/>
          <p:cNvGrpSpPr/>
          <p:nvPr/>
        </p:nvGrpSpPr>
        <p:grpSpPr>
          <a:xfrm rot="10800000">
            <a:off x="11561900" y="-52415"/>
            <a:ext cx="763900" cy="1049366"/>
            <a:chOff x="3127800" y="2228675"/>
            <a:chExt cx="572925" cy="787025"/>
          </a:xfrm>
        </p:grpSpPr>
        <p:sp>
          <p:nvSpPr>
            <p:cNvPr id="984" name="Google Shape;984;p21"/>
            <p:cNvSpPr/>
            <p:nvPr/>
          </p:nvSpPr>
          <p:spPr>
            <a:xfrm>
              <a:off x="3150625" y="2450925"/>
              <a:ext cx="103300" cy="131100"/>
            </a:xfrm>
            <a:custGeom>
              <a:avLst/>
              <a:gdLst/>
              <a:ahLst/>
              <a:cxnLst/>
              <a:rect l="l" t="t" r="r" b="b"/>
              <a:pathLst>
                <a:path w="4132" h="5244" extrusionOk="0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3291575" y="2539800"/>
              <a:ext cx="99875" cy="135275"/>
            </a:xfrm>
            <a:custGeom>
              <a:avLst/>
              <a:gdLst/>
              <a:ahLst/>
              <a:cxnLst/>
              <a:rect l="l" t="t" r="r" b="b"/>
              <a:pathLst>
                <a:path w="3995" h="5411" extrusionOk="0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3429100" y="2620975"/>
              <a:ext cx="88475" cy="129675"/>
            </a:xfrm>
            <a:custGeom>
              <a:avLst/>
              <a:gdLst/>
              <a:ahLst/>
              <a:cxnLst/>
              <a:rect l="l" t="t" r="r" b="b"/>
              <a:pathLst>
                <a:path w="3539" h="5187" extrusionOk="0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3574025" y="2684625"/>
              <a:ext cx="93625" cy="112950"/>
            </a:xfrm>
            <a:custGeom>
              <a:avLst/>
              <a:gdLst/>
              <a:ahLst/>
              <a:cxnLst/>
              <a:rect l="l" t="t" r="r" b="b"/>
              <a:pathLst>
                <a:path w="3745" h="4518" extrusionOk="0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3570600" y="2511325"/>
              <a:ext cx="85050" cy="119350"/>
            </a:xfrm>
            <a:custGeom>
              <a:avLst/>
              <a:gdLst/>
              <a:ahLst/>
              <a:cxnLst/>
              <a:rect l="l" t="t" r="r" b="b"/>
              <a:pathLst>
                <a:path w="3402" h="4774" extrusionOk="0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3445650" y="2431250"/>
              <a:ext cx="94175" cy="115550"/>
            </a:xfrm>
            <a:custGeom>
              <a:avLst/>
              <a:gdLst/>
              <a:ahLst/>
              <a:cxnLst/>
              <a:rect l="l" t="t" r="r" b="b"/>
              <a:pathLst>
                <a:path w="3767" h="4622" extrusionOk="0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3297275" y="2367475"/>
              <a:ext cx="98750" cy="113675"/>
            </a:xfrm>
            <a:custGeom>
              <a:avLst/>
              <a:gdLst/>
              <a:ahLst/>
              <a:cxnLst/>
              <a:rect l="l" t="t" r="r" b="b"/>
              <a:pathLst>
                <a:path w="3950" h="4547" extrusionOk="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3451925" y="2228675"/>
              <a:ext cx="79900" cy="109400"/>
            </a:xfrm>
            <a:custGeom>
              <a:avLst/>
              <a:gdLst/>
              <a:ahLst/>
              <a:cxnLst/>
              <a:rect l="l" t="t" r="r" b="b"/>
              <a:pathLst>
                <a:path w="3196" h="4376" extrusionOk="0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3607125" y="2317125"/>
              <a:ext cx="93600" cy="127000"/>
            </a:xfrm>
            <a:custGeom>
              <a:avLst/>
              <a:gdLst/>
              <a:ahLst/>
              <a:cxnLst/>
              <a:rect l="l" t="t" r="r" b="b"/>
              <a:pathLst>
                <a:path w="3744" h="5080" extrusionOk="0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3176300" y="2631125"/>
              <a:ext cx="79350" cy="95650"/>
            </a:xfrm>
            <a:custGeom>
              <a:avLst/>
              <a:gdLst/>
              <a:ahLst/>
              <a:cxnLst/>
              <a:rect l="l" t="t" r="r" b="b"/>
              <a:pathLst>
                <a:path w="3174" h="3826" extrusionOk="0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3289850" y="2746025"/>
              <a:ext cx="74775" cy="95025"/>
            </a:xfrm>
            <a:custGeom>
              <a:avLst/>
              <a:gdLst/>
              <a:ahLst/>
              <a:cxnLst/>
              <a:rect l="l" t="t" r="r" b="b"/>
              <a:pathLst>
                <a:path w="2991" h="3801" extrusionOk="0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3463900" y="2821975"/>
              <a:ext cx="107875" cy="125375"/>
            </a:xfrm>
            <a:custGeom>
              <a:avLst/>
              <a:gdLst/>
              <a:ahLst/>
              <a:cxnLst/>
              <a:rect l="l" t="t" r="r" b="b"/>
              <a:pathLst>
                <a:path w="4315" h="5015" extrusionOk="0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3285850" y="2894725"/>
              <a:ext cx="100475" cy="120975"/>
            </a:xfrm>
            <a:custGeom>
              <a:avLst/>
              <a:gdLst/>
              <a:ahLst/>
              <a:cxnLst/>
              <a:rect l="l" t="t" r="r" b="b"/>
              <a:pathLst>
                <a:path w="4019" h="4839" extrusionOk="0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3127800" y="2807725"/>
              <a:ext cx="90175" cy="117525"/>
            </a:xfrm>
            <a:custGeom>
              <a:avLst/>
              <a:gdLst/>
              <a:ahLst/>
              <a:cxnLst/>
              <a:rect l="l" t="t" r="r" b="b"/>
              <a:pathLst>
                <a:path w="3607" h="4701" extrusionOk="0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2"/>
          <p:cNvSpPr txBox="1">
            <a:spLocks noGrp="1"/>
          </p:cNvSpPr>
          <p:nvPr>
            <p:ph type="subTitle" idx="1"/>
          </p:nvPr>
        </p:nvSpPr>
        <p:spPr>
          <a:xfrm>
            <a:off x="1915164" y="2418468"/>
            <a:ext cx="3908800" cy="9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22"/>
          <p:cNvSpPr txBox="1">
            <a:spLocks noGrp="1"/>
          </p:cNvSpPr>
          <p:nvPr>
            <p:ph type="subTitle" idx="2"/>
          </p:nvPr>
        </p:nvSpPr>
        <p:spPr>
          <a:xfrm>
            <a:off x="1915158" y="1896902"/>
            <a:ext cx="3437999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01" name="Google Shape;1001;p22"/>
          <p:cNvSpPr txBox="1">
            <a:spLocks noGrp="1"/>
          </p:cNvSpPr>
          <p:nvPr>
            <p:ph type="subTitle" idx="3"/>
          </p:nvPr>
        </p:nvSpPr>
        <p:spPr>
          <a:xfrm>
            <a:off x="7333263" y="2418468"/>
            <a:ext cx="3908800" cy="9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2"/>
          <p:cNvSpPr txBox="1">
            <a:spLocks noGrp="1"/>
          </p:cNvSpPr>
          <p:nvPr>
            <p:ph type="subTitle" idx="4"/>
          </p:nvPr>
        </p:nvSpPr>
        <p:spPr>
          <a:xfrm>
            <a:off x="7333258" y="1896902"/>
            <a:ext cx="3435199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03" name="Google Shape;1003;p22"/>
          <p:cNvSpPr txBox="1">
            <a:spLocks noGrp="1"/>
          </p:cNvSpPr>
          <p:nvPr>
            <p:ph type="subTitle" idx="5"/>
          </p:nvPr>
        </p:nvSpPr>
        <p:spPr>
          <a:xfrm>
            <a:off x="1915164" y="4548635"/>
            <a:ext cx="3908800" cy="9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2"/>
          <p:cNvSpPr txBox="1">
            <a:spLocks noGrp="1"/>
          </p:cNvSpPr>
          <p:nvPr>
            <p:ph type="subTitle" idx="6"/>
          </p:nvPr>
        </p:nvSpPr>
        <p:spPr>
          <a:xfrm>
            <a:off x="1915158" y="4027067"/>
            <a:ext cx="3437999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05" name="Google Shape;1005;p22"/>
          <p:cNvSpPr txBox="1">
            <a:spLocks noGrp="1"/>
          </p:cNvSpPr>
          <p:nvPr>
            <p:ph type="subTitle" idx="7"/>
          </p:nvPr>
        </p:nvSpPr>
        <p:spPr>
          <a:xfrm>
            <a:off x="7333263" y="4548635"/>
            <a:ext cx="3908800" cy="9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22"/>
          <p:cNvSpPr txBox="1">
            <a:spLocks noGrp="1"/>
          </p:cNvSpPr>
          <p:nvPr>
            <p:ph type="subTitle" idx="8"/>
          </p:nvPr>
        </p:nvSpPr>
        <p:spPr>
          <a:xfrm>
            <a:off x="7333258" y="4027068"/>
            <a:ext cx="3435199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07" name="Google Shape;1007;p22"/>
          <p:cNvSpPr/>
          <p:nvPr/>
        </p:nvSpPr>
        <p:spPr>
          <a:xfrm>
            <a:off x="-37876" y="-38855"/>
            <a:ext cx="6291339" cy="1357004"/>
          </a:xfrm>
          <a:custGeom>
            <a:avLst/>
            <a:gdLst/>
            <a:ahLst/>
            <a:cxnLst/>
            <a:rect l="l" t="t" r="r" b="b"/>
            <a:pathLst>
              <a:path w="254504" h="54895" extrusionOk="0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008" name="Google Shape;1008;p22"/>
          <p:cNvSpPr/>
          <p:nvPr/>
        </p:nvSpPr>
        <p:spPr>
          <a:xfrm>
            <a:off x="7301137" y="5452033"/>
            <a:ext cx="4890769" cy="1405922"/>
          </a:xfrm>
          <a:custGeom>
            <a:avLst/>
            <a:gdLst/>
            <a:ahLst/>
            <a:cxnLst/>
            <a:rect l="l" t="t" r="r" b="b"/>
            <a:pathLst>
              <a:path w="302834" h="87054" extrusionOk="0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grpSp>
        <p:nvGrpSpPr>
          <p:cNvPr id="1009" name="Google Shape;1009;p22"/>
          <p:cNvGrpSpPr/>
          <p:nvPr/>
        </p:nvGrpSpPr>
        <p:grpSpPr>
          <a:xfrm>
            <a:off x="11400069" y="5206620"/>
            <a:ext cx="895533" cy="1302100"/>
            <a:chOff x="6754175" y="1092800"/>
            <a:chExt cx="671650" cy="976575"/>
          </a:xfrm>
        </p:grpSpPr>
        <p:sp>
          <p:nvSpPr>
            <p:cNvPr id="1010" name="Google Shape;1010;p22"/>
            <p:cNvSpPr/>
            <p:nvPr/>
          </p:nvSpPr>
          <p:spPr>
            <a:xfrm>
              <a:off x="7014950" y="1223675"/>
              <a:ext cx="70200" cy="69675"/>
            </a:xfrm>
            <a:custGeom>
              <a:avLst/>
              <a:gdLst/>
              <a:ahLst/>
              <a:cxnLst/>
              <a:rect l="l" t="t" r="r" b="b"/>
              <a:pathLst>
                <a:path w="2808" h="2787" extrusionOk="0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6904250" y="1350500"/>
              <a:ext cx="62225" cy="62125"/>
            </a:xfrm>
            <a:custGeom>
              <a:avLst/>
              <a:gdLst/>
              <a:ahLst/>
              <a:cxnLst/>
              <a:rect l="l" t="t" r="r" b="b"/>
              <a:pathLst>
                <a:path w="2489" h="2485" extrusionOk="0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6895125" y="1500800"/>
              <a:ext cx="41675" cy="53100"/>
            </a:xfrm>
            <a:custGeom>
              <a:avLst/>
              <a:gdLst/>
              <a:ahLst/>
              <a:cxnLst/>
              <a:rect l="l" t="t" r="r" b="b"/>
              <a:pathLst>
                <a:path w="1667" h="2124" extrusionOk="0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6954450" y="1656600"/>
              <a:ext cx="55950" cy="61800"/>
            </a:xfrm>
            <a:custGeom>
              <a:avLst/>
              <a:gdLst/>
              <a:ahLst/>
              <a:cxnLst/>
              <a:rect l="l" t="t" r="r" b="b"/>
              <a:pathLst>
                <a:path w="2238" h="2472" extrusionOk="0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7072000" y="1827275"/>
              <a:ext cx="57675" cy="69825"/>
            </a:xfrm>
            <a:custGeom>
              <a:avLst/>
              <a:gdLst/>
              <a:ahLst/>
              <a:cxnLst/>
              <a:rect l="l" t="t" r="r" b="b"/>
              <a:pathLst>
                <a:path w="2307" h="2793" extrusionOk="0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7220375" y="1878275"/>
              <a:ext cx="75925" cy="59250"/>
            </a:xfrm>
            <a:custGeom>
              <a:avLst/>
              <a:gdLst/>
              <a:ahLst/>
              <a:cxnLst/>
              <a:rect l="l" t="t" r="r" b="b"/>
              <a:pathLst>
                <a:path w="3037" h="2370" extrusionOk="0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7359050" y="1770925"/>
              <a:ext cx="66775" cy="64875"/>
            </a:xfrm>
            <a:custGeom>
              <a:avLst/>
              <a:gdLst/>
              <a:ahLst/>
              <a:cxnLst/>
              <a:rect l="l" t="t" r="r" b="b"/>
              <a:pathLst>
                <a:path w="2671" h="2595" extrusionOk="0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7275150" y="1140175"/>
              <a:ext cx="63375" cy="66325"/>
            </a:xfrm>
            <a:custGeom>
              <a:avLst/>
              <a:gdLst/>
              <a:ahLst/>
              <a:cxnLst/>
              <a:rect l="l" t="t" r="r" b="b"/>
              <a:pathLst>
                <a:path w="2535" h="2653" extrusionOk="0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7158175" y="1293225"/>
              <a:ext cx="54225" cy="54925"/>
            </a:xfrm>
            <a:custGeom>
              <a:avLst/>
              <a:gdLst/>
              <a:ahLst/>
              <a:cxnLst/>
              <a:rect l="l" t="t" r="r" b="b"/>
              <a:pathLst>
                <a:path w="2169" h="2197" extrusionOk="0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7034350" y="1398425"/>
              <a:ext cx="54225" cy="53575"/>
            </a:xfrm>
            <a:custGeom>
              <a:avLst/>
              <a:gdLst/>
              <a:ahLst/>
              <a:cxnLst/>
              <a:rect l="l" t="t" r="r" b="b"/>
              <a:pathLst>
                <a:path w="2169" h="2143" extrusionOk="0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7035500" y="1552750"/>
              <a:ext cx="55375" cy="58225"/>
            </a:xfrm>
            <a:custGeom>
              <a:avLst/>
              <a:gdLst/>
              <a:ahLst/>
              <a:cxnLst/>
              <a:rect l="l" t="t" r="r" b="b"/>
              <a:pathLst>
                <a:path w="2215" h="2329" extrusionOk="0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7147900" y="1679900"/>
              <a:ext cx="64500" cy="61400"/>
            </a:xfrm>
            <a:custGeom>
              <a:avLst/>
              <a:gdLst/>
              <a:ahLst/>
              <a:cxnLst/>
              <a:rect l="l" t="t" r="r" b="b"/>
              <a:pathLst>
                <a:path w="2580" h="2456" extrusionOk="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7300825" y="1652600"/>
              <a:ext cx="67375" cy="59600"/>
            </a:xfrm>
            <a:custGeom>
              <a:avLst/>
              <a:gdLst/>
              <a:ahLst/>
              <a:cxnLst/>
              <a:rect l="l" t="t" r="r" b="b"/>
              <a:pathLst>
                <a:path w="2695" h="2384" extrusionOk="0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7346475" y="1317650"/>
              <a:ext cx="61650" cy="58225"/>
            </a:xfrm>
            <a:custGeom>
              <a:avLst/>
              <a:gdLst/>
              <a:ahLst/>
              <a:cxnLst/>
              <a:rect l="l" t="t" r="r" b="b"/>
              <a:pathLst>
                <a:path w="2466" h="2329" extrusionOk="0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7226650" y="1439075"/>
              <a:ext cx="57650" cy="66900"/>
            </a:xfrm>
            <a:custGeom>
              <a:avLst/>
              <a:gdLst/>
              <a:ahLst/>
              <a:cxnLst/>
              <a:rect l="l" t="t" r="r" b="b"/>
              <a:pathLst>
                <a:path w="2306" h="2676" extrusionOk="0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7148475" y="1550950"/>
              <a:ext cx="53675" cy="54750"/>
            </a:xfrm>
            <a:custGeom>
              <a:avLst/>
              <a:gdLst/>
              <a:ahLst/>
              <a:cxnLst/>
              <a:rect l="l" t="t" r="r" b="b"/>
              <a:pathLst>
                <a:path w="2147" h="2190" extrusionOk="0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7282575" y="1538050"/>
              <a:ext cx="51375" cy="58650"/>
            </a:xfrm>
            <a:custGeom>
              <a:avLst/>
              <a:gdLst/>
              <a:ahLst/>
              <a:cxnLst/>
              <a:rect l="l" t="t" r="r" b="b"/>
              <a:pathLst>
                <a:path w="2055" h="2346" extrusionOk="0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7120525" y="1092800"/>
              <a:ext cx="57075" cy="68500"/>
            </a:xfrm>
            <a:custGeom>
              <a:avLst/>
              <a:gdLst/>
              <a:ahLst/>
              <a:cxnLst/>
              <a:rect l="l" t="t" r="r" b="b"/>
              <a:pathLst>
                <a:path w="2283" h="2740" extrusionOk="0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6865450" y="1172575"/>
              <a:ext cx="58800" cy="61325"/>
            </a:xfrm>
            <a:custGeom>
              <a:avLst/>
              <a:gdLst/>
              <a:ahLst/>
              <a:cxnLst/>
              <a:rect l="l" t="t" r="r" b="b"/>
              <a:pathLst>
                <a:path w="2352" h="2453" extrusionOk="0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6754175" y="1444325"/>
              <a:ext cx="46800" cy="59575"/>
            </a:xfrm>
            <a:custGeom>
              <a:avLst/>
              <a:gdLst/>
              <a:ahLst/>
              <a:cxnLst/>
              <a:rect l="l" t="t" r="r" b="b"/>
              <a:pathLst>
                <a:path w="1872" h="2383" extrusionOk="0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6810100" y="1665450"/>
              <a:ext cx="54225" cy="53950"/>
            </a:xfrm>
            <a:custGeom>
              <a:avLst/>
              <a:gdLst/>
              <a:ahLst/>
              <a:cxnLst/>
              <a:rect l="l" t="t" r="r" b="b"/>
              <a:pathLst>
                <a:path w="2169" h="2158" extrusionOk="0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6898525" y="1849475"/>
              <a:ext cx="62800" cy="61025"/>
            </a:xfrm>
            <a:custGeom>
              <a:avLst/>
              <a:gdLst/>
              <a:ahLst/>
              <a:cxnLst/>
              <a:rect l="l" t="t" r="r" b="b"/>
              <a:pathLst>
                <a:path w="2512" h="2441" extrusionOk="0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7147900" y="2001825"/>
              <a:ext cx="67925" cy="67550"/>
            </a:xfrm>
            <a:custGeom>
              <a:avLst/>
              <a:gdLst/>
              <a:ahLst/>
              <a:cxnLst/>
              <a:rect l="l" t="t" r="r" b="b"/>
              <a:pathLst>
                <a:path w="2717" h="2702" extrusionOk="0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1033" name="Google Shape;1033;p22"/>
          <p:cNvGrpSpPr/>
          <p:nvPr/>
        </p:nvGrpSpPr>
        <p:grpSpPr>
          <a:xfrm>
            <a:off x="6892067" y="6028536"/>
            <a:ext cx="1423600" cy="1372067"/>
            <a:chOff x="4445375" y="3754025"/>
            <a:chExt cx="1067700" cy="1029050"/>
          </a:xfrm>
        </p:grpSpPr>
        <p:sp>
          <p:nvSpPr>
            <p:cNvPr id="1034" name="Google Shape;1034;p22"/>
            <p:cNvSpPr/>
            <p:nvPr/>
          </p:nvSpPr>
          <p:spPr>
            <a:xfrm>
              <a:off x="4445375" y="3754025"/>
              <a:ext cx="1067700" cy="1029050"/>
            </a:xfrm>
            <a:custGeom>
              <a:avLst/>
              <a:gdLst/>
              <a:ahLst/>
              <a:cxnLst/>
              <a:rect l="l" t="t" r="r" b="b"/>
              <a:pathLst>
                <a:path w="42708" h="41162" extrusionOk="0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4525850" y="3828875"/>
              <a:ext cx="901050" cy="847950"/>
            </a:xfrm>
            <a:custGeom>
              <a:avLst/>
              <a:gdLst/>
              <a:ahLst/>
              <a:cxnLst/>
              <a:rect l="l" t="t" r="r" b="b"/>
              <a:pathLst>
                <a:path w="36042" h="33918" extrusionOk="0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4684475" y="3927800"/>
              <a:ext cx="575225" cy="578550"/>
            </a:xfrm>
            <a:custGeom>
              <a:avLst/>
              <a:gdLst/>
              <a:ahLst/>
              <a:cxnLst/>
              <a:rect l="l" t="t" r="r" b="b"/>
              <a:pathLst>
                <a:path w="23009" h="23142" extrusionOk="0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4832850" y="4094200"/>
              <a:ext cx="292175" cy="273000"/>
            </a:xfrm>
            <a:custGeom>
              <a:avLst/>
              <a:gdLst/>
              <a:ahLst/>
              <a:cxnLst/>
              <a:rect l="l" t="t" r="r" b="b"/>
              <a:pathLst>
                <a:path w="11687" h="10920" extrusionOk="0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4974375" y="423357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4977225" y="422215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4915600" y="4190775"/>
              <a:ext cx="82750" cy="69875"/>
            </a:xfrm>
            <a:custGeom>
              <a:avLst/>
              <a:gdLst/>
              <a:ahLst/>
              <a:cxnLst/>
              <a:rect l="l" t="t" r="r" b="b"/>
              <a:pathLst>
                <a:path w="3310" h="2795" extrusionOk="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1041" name="Google Shape;1041;p22"/>
          <p:cNvGrpSpPr/>
          <p:nvPr/>
        </p:nvGrpSpPr>
        <p:grpSpPr>
          <a:xfrm rot="10800000">
            <a:off x="11561900" y="-52415"/>
            <a:ext cx="763900" cy="1049366"/>
            <a:chOff x="3127800" y="2228675"/>
            <a:chExt cx="572925" cy="787025"/>
          </a:xfrm>
        </p:grpSpPr>
        <p:sp>
          <p:nvSpPr>
            <p:cNvPr id="1042" name="Google Shape;1042;p22"/>
            <p:cNvSpPr/>
            <p:nvPr/>
          </p:nvSpPr>
          <p:spPr>
            <a:xfrm>
              <a:off x="3150625" y="2450925"/>
              <a:ext cx="103300" cy="131100"/>
            </a:xfrm>
            <a:custGeom>
              <a:avLst/>
              <a:gdLst/>
              <a:ahLst/>
              <a:cxnLst/>
              <a:rect l="l" t="t" r="r" b="b"/>
              <a:pathLst>
                <a:path w="4132" h="5244" extrusionOk="0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291575" y="2539800"/>
              <a:ext cx="99875" cy="135275"/>
            </a:xfrm>
            <a:custGeom>
              <a:avLst/>
              <a:gdLst/>
              <a:ahLst/>
              <a:cxnLst/>
              <a:rect l="l" t="t" r="r" b="b"/>
              <a:pathLst>
                <a:path w="3995" h="5411" extrusionOk="0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3429100" y="2620975"/>
              <a:ext cx="88475" cy="129675"/>
            </a:xfrm>
            <a:custGeom>
              <a:avLst/>
              <a:gdLst/>
              <a:ahLst/>
              <a:cxnLst/>
              <a:rect l="l" t="t" r="r" b="b"/>
              <a:pathLst>
                <a:path w="3539" h="5187" extrusionOk="0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574025" y="2684625"/>
              <a:ext cx="93625" cy="112950"/>
            </a:xfrm>
            <a:custGeom>
              <a:avLst/>
              <a:gdLst/>
              <a:ahLst/>
              <a:cxnLst/>
              <a:rect l="l" t="t" r="r" b="b"/>
              <a:pathLst>
                <a:path w="3745" h="4518" extrusionOk="0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3570600" y="2511325"/>
              <a:ext cx="85050" cy="119350"/>
            </a:xfrm>
            <a:custGeom>
              <a:avLst/>
              <a:gdLst/>
              <a:ahLst/>
              <a:cxnLst/>
              <a:rect l="l" t="t" r="r" b="b"/>
              <a:pathLst>
                <a:path w="3402" h="4774" extrusionOk="0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3445650" y="2431250"/>
              <a:ext cx="94175" cy="115550"/>
            </a:xfrm>
            <a:custGeom>
              <a:avLst/>
              <a:gdLst/>
              <a:ahLst/>
              <a:cxnLst/>
              <a:rect l="l" t="t" r="r" b="b"/>
              <a:pathLst>
                <a:path w="3767" h="4622" extrusionOk="0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3297275" y="2367475"/>
              <a:ext cx="98750" cy="113675"/>
            </a:xfrm>
            <a:custGeom>
              <a:avLst/>
              <a:gdLst/>
              <a:ahLst/>
              <a:cxnLst/>
              <a:rect l="l" t="t" r="r" b="b"/>
              <a:pathLst>
                <a:path w="3950" h="4547" extrusionOk="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451925" y="2228675"/>
              <a:ext cx="79900" cy="109400"/>
            </a:xfrm>
            <a:custGeom>
              <a:avLst/>
              <a:gdLst/>
              <a:ahLst/>
              <a:cxnLst/>
              <a:rect l="l" t="t" r="r" b="b"/>
              <a:pathLst>
                <a:path w="3196" h="4376" extrusionOk="0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607125" y="2317125"/>
              <a:ext cx="93600" cy="127000"/>
            </a:xfrm>
            <a:custGeom>
              <a:avLst/>
              <a:gdLst/>
              <a:ahLst/>
              <a:cxnLst/>
              <a:rect l="l" t="t" r="r" b="b"/>
              <a:pathLst>
                <a:path w="3744" h="5080" extrusionOk="0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176300" y="2631125"/>
              <a:ext cx="79350" cy="95650"/>
            </a:xfrm>
            <a:custGeom>
              <a:avLst/>
              <a:gdLst/>
              <a:ahLst/>
              <a:cxnLst/>
              <a:rect l="l" t="t" r="r" b="b"/>
              <a:pathLst>
                <a:path w="3174" h="3826" extrusionOk="0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3289850" y="2746025"/>
              <a:ext cx="74775" cy="95025"/>
            </a:xfrm>
            <a:custGeom>
              <a:avLst/>
              <a:gdLst/>
              <a:ahLst/>
              <a:cxnLst/>
              <a:rect l="l" t="t" r="r" b="b"/>
              <a:pathLst>
                <a:path w="2991" h="3801" extrusionOk="0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3463900" y="2821975"/>
              <a:ext cx="107875" cy="125375"/>
            </a:xfrm>
            <a:custGeom>
              <a:avLst/>
              <a:gdLst/>
              <a:ahLst/>
              <a:cxnLst/>
              <a:rect l="l" t="t" r="r" b="b"/>
              <a:pathLst>
                <a:path w="4315" h="5015" extrusionOk="0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3285850" y="2894725"/>
              <a:ext cx="100475" cy="120975"/>
            </a:xfrm>
            <a:custGeom>
              <a:avLst/>
              <a:gdLst/>
              <a:ahLst/>
              <a:cxnLst/>
              <a:rect l="l" t="t" r="r" b="b"/>
              <a:pathLst>
                <a:path w="4019" h="4839" extrusionOk="0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3127800" y="2807725"/>
              <a:ext cx="90175" cy="117525"/>
            </a:xfrm>
            <a:custGeom>
              <a:avLst/>
              <a:gdLst/>
              <a:ahLst/>
              <a:cxnLst/>
              <a:rect l="l" t="t" r="r" b="b"/>
              <a:pathLst>
                <a:path w="3607" h="4701" extrusionOk="0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sp>
        <p:nvSpPr>
          <p:cNvPr id="1056" name="Google Shape;1056;p22"/>
          <p:cNvSpPr txBox="1">
            <a:spLocks noGrp="1"/>
          </p:cNvSpPr>
          <p:nvPr>
            <p:ph type="title"/>
          </p:nvPr>
        </p:nvSpPr>
        <p:spPr>
          <a:xfrm>
            <a:off x="950969" y="593368"/>
            <a:ext cx="10290001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26"/>
          <p:cNvSpPr/>
          <p:nvPr/>
        </p:nvSpPr>
        <p:spPr>
          <a:xfrm>
            <a:off x="-39400" y="-42198"/>
            <a:ext cx="6291339" cy="1357004"/>
          </a:xfrm>
          <a:custGeom>
            <a:avLst/>
            <a:gdLst/>
            <a:ahLst/>
            <a:cxnLst/>
            <a:rect l="l" t="t" r="r" b="b"/>
            <a:pathLst>
              <a:path w="254504" h="54895" extrusionOk="0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sp>
        <p:nvSpPr>
          <p:cNvPr id="1235" name="Google Shape;1235;p26"/>
          <p:cNvSpPr/>
          <p:nvPr/>
        </p:nvSpPr>
        <p:spPr>
          <a:xfrm rot="10800000">
            <a:off x="7777691" y="6202139"/>
            <a:ext cx="4453821" cy="960662"/>
          </a:xfrm>
          <a:custGeom>
            <a:avLst/>
            <a:gdLst/>
            <a:ahLst/>
            <a:cxnLst/>
            <a:rect l="l" t="t" r="r" b="b"/>
            <a:pathLst>
              <a:path w="254504" h="54895" extrusionOk="0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62"/>
          </a:p>
        </p:txBody>
      </p:sp>
      <p:grpSp>
        <p:nvGrpSpPr>
          <p:cNvPr id="1236" name="Google Shape;1236;p26"/>
          <p:cNvGrpSpPr/>
          <p:nvPr/>
        </p:nvGrpSpPr>
        <p:grpSpPr>
          <a:xfrm flipH="1">
            <a:off x="-372191" y="-227266"/>
            <a:ext cx="1423566" cy="1372567"/>
            <a:chOff x="493750" y="169525"/>
            <a:chExt cx="1067675" cy="1029425"/>
          </a:xfrm>
        </p:grpSpPr>
        <p:sp>
          <p:nvSpPr>
            <p:cNvPr id="1237" name="Google Shape;1237;p26"/>
            <p:cNvSpPr/>
            <p:nvPr/>
          </p:nvSpPr>
          <p:spPr>
            <a:xfrm>
              <a:off x="493750" y="169525"/>
              <a:ext cx="1067675" cy="1029425"/>
            </a:xfrm>
            <a:custGeom>
              <a:avLst/>
              <a:gdLst/>
              <a:ahLst/>
              <a:cxnLst/>
              <a:rect l="l" t="t" r="r" b="b"/>
              <a:pathLst>
                <a:path w="42707" h="41177" extrusionOk="0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574225" y="244725"/>
              <a:ext cx="900475" cy="847975"/>
            </a:xfrm>
            <a:custGeom>
              <a:avLst/>
              <a:gdLst/>
              <a:ahLst/>
              <a:cxnLst/>
              <a:rect l="l" t="t" r="r" b="b"/>
              <a:pathLst>
                <a:path w="36019" h="33919" extrusionOk="0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732850" y="343575"/>
              <a:ext cx="575225" cy="578625"/>
            </a:xfrm>
            <a:custGeom>
              <a:avLst/>
              <a:gdLst/>
              <a:ahLst/>
              <a:cxnLst/>
              <a:rect l="l" t="t" r="r" b="b"/>
              <a:pathLst>
                <a:path w="23009" h="23145" extrusionOk="0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880650" y="510075"/>
              <a:ext cx="292175" cy="273000"/>
            </a:xfrm>
            <a:custGeom>
              <a:avLst/>
              <a:gdLst/>
              <a:ahLst/>
              <a:cxnLst/>
              <a:rect l="l" t="t" r="r" b="b"/>
              <a:pathLst>
                <a:path w="11687" h="10920" extrusionOk="0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241" name="Google Shape;1241;p26"/>
            <p:cNvSpPr/>
            <p:nvPr/>
          </p:nvSpPr>
          <p:spPr>
            <a:xfrm>
              <a:off x="1022725" y="649425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1025575" y="63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963950" y="606625"/>
              <a:ext cx="82775" cy="69900"/>
            </a:xfrm>
            <a:custGeom>
              <a:avLst/>
              <a:gdLst/>
              <a:ahLst/>
              <a:cxnLst/>
              <a:rect l="l" t="t" r="r" b="b"/>
              <a:pathLst>
                <a:path w="3311" h="2796" extrusionOk="0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2"/>
            </a:p>
          </p:txBody>
        </p:sp>
      </p:grpSp>
      <p:grpSp>
        <p:nvGrpSpPr>
          <p:cNvPr id="1244" name="Google Shape;1244;p26"/>
          <p:cNvGrpSpPr/>
          <p:nvPr/>
        </p:nvGrpSpPr>
        <p:grpSpPr>
          <a:xfrm rot="2335426" flipH="1">
            <a:off x="10880451" y="5281355"/>
            <a:ext cx="1445665" cy="2111114"/>
            <a:chOff x="6208650" y="2186900"/>
            <a:chExt cx="1084225" cy="1583300"/>
          </a:xfrm>
        </p:grpSpPr>
        <p:grpSp>
          <p:nvGrpSpPr>
            <p:cNvPr id="1245" name="Google Shape;1245;p26"/>
            <p:cNvGrpSpPr/>
            <p:nvPr/>
          </p:nvGrpSpPr>
          <p:grpSpPr>
            <a:xfrm>
              <a:off x="6693675" y="2186900"/>
              <a:ext cx="465675" cy="498700"/>
              <a:chOff x="6693675" y="2186900"/>
              <a:chExt cx="465675" cy="498700"/>
            </a:xfrm>
          </p:grpSpPr>
          <p:sp>
            <p:nvSpPr>
              <p:cNvPr id="1246" name="Google Shape;1246;p26"/>
              <p:cNvSpPr/>
              <p:nvPr/>
            </p:nvSpPr>
            <p:spPr>
              <a:xfrm>
                <a:off x="6693675" y="2571325"/>
                <a:ext cx="713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941" extrusionOk="0">
                    <a:moveTo>
                      <a:pt x="2205" y="0"/>
                    </a:moveTo>
                    <a:cubicBezTo>
                      <a:pt x="2108" y="0"/>
                      <a:pt x="2009" y="23"/>
                      <a:pt x="1918" y="69"/>
                    </a:cubicBezTo>
                    <a:cubicBezTo>
                      <a:pt x="1393" y="343"/>
                      <a:pt x="891" y="616"/>
                      <a:pt x="366" y="890"/>
                    </a:cubicBezTo>
                    <a:cubicBezTo>
                      <a:pt x="115" y="1027"/>
                      <a:pt x="1" y="1415"/>
                      <a:pt x="160" y="1666"/>
                    </a:cubicBezTo>
                    <a:cubicBezTo>
                      <a:pt x="282" y="1849"/>
                      <a:pt x="465" y="1940"/>
                      <a:pt x="661" y="1940"/>
                    </a:cubicBezTo>
                    <a:cubicBezTo>
                      <a:pt x="759" y="1940"/>
                      <a:pt x="860" y="1917"/>
                      <a:pt x="959" y="1872"/>
                    </a:cubicBezTo>
                    <a:cubicBezTo>
                      <a:pt x="1462" y="1598"/>
                      <a:pt x="1986" y="1324"/>
                      <a:pt x="2489" y="1050"/>
                    </a:cubicBezTo>
                    <a:cubicBezTo>
                      <a:pt x="2763" y="913"/>
                      <a:pt x="2854" y="525"/>
                      <a:pt x="2694" y="274"/>
                    </a:cubicBezTo>
                    <a:cubicBezTo>
                      <a:pt x="2588" y="91"/>
                      <a:pt x="2400" y="0"/>
                      <a:pt x="2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47" name="Google Shape;1247;p26"/>
              <p:cNvSpPr/>
              <p:nvPr/>
            </p:nvSpPr>
            <p:spPr>
              <a:xfrm>
                <a:off x="6814650" y="2499725"/>
                <a:ext cx="76500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2162" extrusionOk="0">
                    <a:moveTo>
                      <a:pt x="2399" y="1"/>
                    </a:moveTo>
                    <a:cubicBezTo>
                      <a:pt x="2301" y="1"/>
                      <a:pt x="2199" y="26"/>
                      <a:pt x="2101" y="79"/>
                    </a:cubicBezTo>
                    <a:cubicBezTo>
                      <a:pt x="1530" y="422"/>
                      <a:pt x="959" y="764"/>
                      <a:pt x="366" y="1107"/>
                    </a:cubicBezTo>
                    <a:cubicBezTo>
                      <a:pt x="115" y="1244"/>
                      <a:pt x="1" y="1632"/>
                      <a:pt x="160" y="1883"/>
                    </a:cubicBezTo>
                    <a:cubicBezTo>
                      <a:pt x="270" y="2054"/>
                      <a:pt x="464" y="2162"/>
                      <a:pt x="664" y="2162"/>
                    </a:cubicBezTo>
                    <a:cubicBezTo>
                      <a:pt x="756" y="2162"/>
                      <a:pt x="850" y="2139"/>
                      <a:pt x="936" y="2088"/>
                    </a:cubicBezTo>
                    <a:cubicBezTo>
                      <a:pt x="1530" y="1746"/>
                      <a:pt x="2101" y="1403"/>
                      <a:pt x="2694" y="1061"/>
                    </a:cubicBezTo>
                    <a:cubicBezTo>
                      <a:pt x="2945" y="901"/>
                      <a:pt x="3059" y="536"/>
                      <a:pt x="2899" y="285"/>
                    </a:cubicBezTo>
                    <a:cubicBezTo>
                      <a:pt x="2778" y="102"/>
                      <a:pt x="2595" y="1"/>
                      <a:pt x="2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48" name="Google Shape;1248;p26"/>
              <p:cNvSpPr/>
              <p:nvPr/>
            </p:nvSpPr>
            <p:spPr>
              <a:xfrm>
                <a:off x="6921925" y="2420000"/>
                <a:ext cx="64525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2470" extrusionOk="0">
                    <a:moveTo>
                      <a:pt x="2053" y="1"/>
                    </a:moveTo>
                    <a:cubicBezTo>
                      <a:pt x="2039" y="1"/>
                      <a:pt x="2024" y="2"/>
                      <a:pt x="2009" y="4"/>
                    </a:cubicBezTo>
                    <a:cubicBezTo>
                      <a:pt x="1850" y="4"/>
                      <a:pt x="1713" y="50"/>
                      <a:pt x="1599" y="164"/>
                    </a:cubicBezTo>
                    <a:cubicBezTo>
                      <a:pt x="1165" y="644"/>
                      <a:pt x="686" y="1100"/>
                      <a:pt x="161" y="1511"/>
                    </a:cubicBezTo>
                    <a:cubicBezTo>
                      <a:pt x="46" y="1579"/>
                      <a:pt x="1" y="1785"/>
                      <a:pt x="1" y="1899"/>
                    </a:cubicBezTo>
                    <a:cubicBezTo>
                      <a:pt x="1" y="2036"/>
                      <a:pt x="69" y="2218"/>
                      <a:pt x="161" y="2310"/>
                    </a:cubicBezTo>
                    <a:cubicBezTo>
                      <a:pt x="275" y="2401"/>
                      <a:pt x="412" y="2470"/>
                      <a:pt x="571" y="2470"/>
                    </a:cubicBezTo>
                    <a:cubicBezTo>
                      <a:pt x="617" y="2470"/>
                      <a:pt x="663" y="2470"/>
                      <a:pt x="708" y="2447"/>
                    </a:cubicBezTo>
                    <a:cubicBezTo>
                      <a:pt x="823" y="2424"/>
                      <a:pt x="891" y="2378"/>
                      <a:pt x="982" y="2310"/>
                    </a:cubicBezTo>
                    <a:cubicBezTo>
                      <a:pt x="1484" y="1899"/>
                      <a:pt x="1964" y="1465"/>
                      <a:pt x="2397" y="963"/>
                    </a:cubicBezTo>
                    <a:cubicBezTo>
                      <a:pt x="2512" y="872"/>
                      <a:pt x="2580" y="735"/>
                      <a:pt x="2580" y="575"/>
                    </a:cubicBezTo>
                    <a:cubicBezTo>
                      <a:pt x="2580" y="438"/>
                      <a:pt x="2512" y="256"/>
                      <a:pt x="2397" y="164"/>
                    </a:cubicBezTo>
                    <a:cubicBezTo>
                      <a:pt x="2316" y="83"/>
                      <a:pt x="2179" y="1"/>
                      <a:pt x="20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49" name="Google Shape;1249;p26"/>
              <p:cNvSpPr/>
              <p:nvPr/>
            </p:nvSpPr>
            <p:spPr>
              <a:xfrm>
                <a:off x="7018950" y="2307550"/>
                <a:ext cx="50800" cy="7162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2865" extrusionOk="0">
                    <a:moveTo>
                      <a:pt x="1413" y="1"/>
                    </a:moveTo>
                    <a:cubicBezTo>
                      <a:pt x="1219" y="1"/>
                      <a:pt x="1025" y="87"/>
                      <a:pt x="936" y="280"/>
                    </a:cubicBezTo>
                    <a:cubicBezTo>
                      <a:pt x="662" y="850"/>
                      <a:pt x="388" y="1444"/>
                      <a:pt x="91" y="2014"/>
                    </a:cubicBezTo>
                    <a:cubicBezTo>
                      <a:pt x="23" y="2151"/>
                      <a:pt x="0" y="2311"/>
                      <a:pt x="46" y="2448"/>
                    </a:cubicBezTo>
                    <a:cubicBezTo>
                      <a:pt x="91" y="2585"/>
                      <a:pt x="183" y="2722"/>
                      <a:pt x="297" y="2791"/>
                    </a:cubicBezTo>
                    <a:cubicBezTo>
                      <a:pt x="393" y="2839"/>
                      <a:pt x="504" y="2864"/>
                      <a:pt x="612" y="2864"/>
                    </a:cubicBezTo>
                    <a:cubicBezTo>
                      <a:pt x="813" y="2864"/>
                      <a:pt x="1007" y="2777"/>
                      <a:pt x="1096" y="2585"/>
                    </a:cubicBezTo>
                    <a:cubicBezTo>
                      <a:pt x="1370" y="2014"/>
                      <a:pt x="1644" y="1444"/>
                      <a:pt x="1917" y="850"/>
                    </a:cubicBezTo>
                    <a:cubicBezTo>
                      <a:pt x="1986" y="713"/>
                      <a:pt x="2032" y="576"/>
                      <a:pt x="1986" y="417"/>
                    </a:cubicBezTo>
                    <a:cubicBezTo>
                      <a:pt x="1940" y="280"/>
                      <a:pt x="1849" y="143"/>
                      <a:pt x="1712" y="74"/>
                    </a:cubicBezTo>
                    <a:cubicBezTo>
                      <a:pt x="1624" y="26"/>
                      <a:pt x="1518" y="1"/>
                      <a:pt x="1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50" name="Google Shape;1250;p26"/>
              <p:cNvSpPr/>
              <p:nvPr/>
            </p:nvSpPr>
            <p:spPr>
              <a:xfrm>
                <a:off x="7068575" y="2186900"/>
                <a:ext cx="42825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068" extrusionOk="0">
                    <a:moveTo>
                      <a:pt x="1116" y="0"/>
                    </a:moveTo>
                    <a:cubicBezTo>
                      <a:pt x="860" y="0"/>
                      <a:pt x="607" y="153"/>
                      <a:pt x="549" y="404"/>
                    </a:cubicBezTo>
                    <a:cubicBezTo>
                      <a:pt x="389" y="1066"/>
                      <a:pt x="229" y="1705"/>
                      <a:pt x="69" y="2344"/>
                    </a:cubicBezTo>
                    <a:cubicBezTo>
                      <a:pt x="1" y="2641"/>
                      <a:pt x="161" y="2983"/>
                      <a:pt x="480" y="3051"/>
                    </a:cubicBezTo>
                    <a:cubicBezTo>
                      <a:pt x="526" y="3062"/>
                      <a:pt x="573" y="3067"/>
                      <a:pt x="619" y="3067"/>
                    </a:cubicBezTo>
                    <a:cubicBezTo>
                      <a:pt x="870" y="3067"/>
                      <a:pt x="1111" y="2914"/>
                      <a:pt x="1188" y="2663"/>
                    </a:cubicBezTo>
                    <a:lnTo>
                      <a:pt x="1644" y="723"/>
                    </a:lnTo>
                    <a:cubicBezTo>
                      <a:pt x="1713" y="427"/>
                      <a:pt x="1553" y="84"/>
                      <a:pt x="1256" y="16"/>
                    </a:cubicBezTo>
                    <a:cubicBezTo>
                      <a:pt x="1210" y="5"/>
                      <a:pt x="1163" y="0"/>
                      <a:pt x="1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51" name="Google Shape;1251;p26"/>
              <p:cNvSpPr/>
              <p:nvPr/>
            </p:nvSpPr>
            <p:spPr>
              <a:xfrm>
                <a:off x="7097125" y="2266025"/>
                <a:ext cx="45100" cy="7947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3179" extrusionOk="0">
                    <a:moveTo>
                      <a:pt x="1210" y="1"/>
                    </a:moveTo>
                    <a:cubicBezTo>
                      <a:pt x="890" y="23"/>
                      <a:pt x="662" y="252"/>
                      <a:pt x="639" y="571"/>
                    </a:cubicBezTo>
                    <a:cubicBezTo>
                      <a:pt x="639" y="640"/>
                      <a:pt x="639" y="708"/>
                      <a:pt x="616" y="777"/>
                    </a:cubicBezTo>
                    <a:cubicBezTo>
                      <a:pt x="571" y="1051"/>
                      <a:pt x="525" y="1324"/>
                      <a:pt x="434" y="1598"/>
                    </a:cubicBezTo>
                    <a:cubicBezTo>
                      <a:pt x="388" y="1735"/>
                      <a:pt x="343" y="1872"/>
                      <a:pt x="297" y="2009"/>
                    </a:cubicBezTo>
                    <a:cubicBezTo>
                      <a:pt x="274" y="2055"/>
                      <a:pt x="251" y="2078"/>
                      <a:pt x="251" y="2123"/>
                    </a:cubicBezTo>
                    <a:cubicBezTo>
                      <a:pt x="206" y="2192"/>
                      <a:pt x="183" y="2260"/>
                      <a:pt x="137" y="2329"/>
                    </a:cubicBezTo>
                    <a:cubicBezTo>
                      <a:pt x="0" y="2603"/>
                      <a:pt x="69" y="2968"/>
                      <a:pt x="343" y="3105"/>
                    </a:cubicBezTo>
                    <a:cubicBezTo>
                      <a:pt x="431" y="3153"/>
                      <a:pt x="536" y="3179"/>
                      <a:pt x="642" y="3179"/>
                    </a:cubicBezTo>
                    <a:cubicBezTo>
                      <a:pt x="836" y="3179"/>
                      <a:pt x="1030" y="3092"/>
                      <a:pt x="1119" y="2899"/>
                    </a:cubicBezTo>
                    <a:cubicBezTo>
                      <a:pt x="1507" y="2169"/>
                      <a:pt x="1712" y="1393"/>
                      <a:pt x="1781" y="571"/>
                    </a:cubicBezTo>
                    <a:cubicBezTo>
                      <a:pt x="1803" y="275"/>
                      <a:pt x="1507" y="1"/>
                      <a:pt x="12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52" name="Google Shape;1252;p26"/>
              <p:cNvSpPr/>
              <p:nvPr/>
            </p:nvSpPr>
            <p:spPr>
              <a:xfrm>
                <a:off x="7011525" y="2425225"/>
                <a:ext cx="58800" cy="646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586" extrusionOk="0">
                    <a:moveTo>
                      <a:pt x="1686" y="0"/>
                    </a:moveTo>
                    <a:cubicBezTo>
                      <a:pt x="1438" y="0"/>
                      <a:pt x="1236" y="167"/>
                      <a:pt x="1142" y="412"/>
                    </a:cubicBezTo>
                    <a:cubicBezTo>
                      <a:pt x="1142" y="457"/>
                      <a:pt x="1119" y="503"/>
                      <a:pt x="1096" y="549"/>
                    </a:cubicBezTo>
                    <a:cubicBezTo>
                      <a:pt x="1028" y="708"/>
                      <a:pt x="936" y="868"/>
                      <a:pt x="822" y="1028"/>
                    </a:cubicBezTo>
                    <a:cubicBezTo>
                      <a:pt x="708" y="1165"/>
                      <a:pt x="571" y="1302"/>
                      <a:pt x="411" y="1416"/>
                    </a:cubicBezTo>
                    <a:cubicBezTo>
                      <a:pt x="388" y="1462"/>
                      <a:pt x="343" y="1485"/>
                      <a:pt x="297" y="1507"/>
                    </a:cubicBezTo>
                    <a:cubicBezTo>
                      <a:pt x="160" y="1599"/>
                      <a:pt x="69" y="1713"/>
                      <a:pt x="23" y="1850"/>
                    </a:cubicBezTo>
                    <a:cubicBezTo>
                      <a:pt x="0" y="1987"/>
                      <a:pt x="0" y="2169"/>
                      <a:pt x="92" y="2306"/>
                    </a:cubicBezTo>
                    <a:cubicBezTo>
                      <a:pt x="201" y="2478"/>
                      <a:pt x="395" y="2585"/>
                      <a:pt x="595" y="2585"/>
                    </a:cubicBezTo>
                    <a:cubicBezTo>
                      <a:pt x="687" y="2585"/>
                      <a:pt x="781" y="2562"/>
                      <a:pt x="868" y="2512"/>
                    </a:cubicBezTo>
                    <a:cubicBezTo>
                      <a:pt x="1530" y="2078"/>
                      <a:pt x="2009" y="1462"/>
                      <a:pt x="2260" y="708"/>
                    </a:cubicBezTo>
                    <a:cubicBezTo>
                      <a:pt x="2351" y="435"/>
                      <a:pt x="2146" y="92"/>
                      <a:pt x="1849" y="24"/>
                    </a:cubicBezTo>
                    <a:cubicBezTo>
                      <a:pt x="1793" y="8"/>
                      <a:pt x="1738" y="0"/>
                      <a:pt x="16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53" name="Google Shape;1253;p26"/>
              <p:cNvSpPr/>
              <p:nvPr/>
            </p:nvSpPr>
            <p:spPr>
              <a:xfrm>
                <a:off x="6885400" y="2530500"/>
                <a:ext cx="77075" cy="6367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2547" extrusionOk="0">
                    <a:moveTo>
                      <a:pt x="2433" y="1"/>
                    </a:moveTo>
                    <a:cubicBezTo>
                      <a:pt x="2292" y="1"/>
                      <a:pt x="2153" y="53"/>
                      <a:pt x="2055" y="172"/>
                    </a:cubicBezTo>
                    <a:cubicBezTo>
                      <a:pt x="1918" y="309"/>
                      <a:pt x="1781" y="446"/>
                      <a:pt x="1644" y="583"/>
                    </a:cubicBezTo>
                    <a:cubicBezTo>
                      <a:pt x="1576" y="652"/>
                      <a:pt x="1507" y="697"/>
                      <a:pt x="1439" y="766"/>
                    </a:cubicBezTo>
                    <a:cubicBezTo>
                      <a:pt x="1393" y="811"/>
                      <a:pt x="1348" y="834"/>
                      <a:pt x="1302" y="857"/>
                    </a:cubicBezTo>
                    <a:cubicBezTo>
                      <a:pt x="1302" y="880"/>
                      <a:pt x="1302" y="880"/>
                      <a:pt x="1302" y="880"/>
                    </a:cubicBezTo>
                    <a:lnTo>
                      <a:pt x="1279" y="880"/>
                    </a:lnTo>
                    <a:cubicBezTo>
                      <a:pt x="982" y="1108"/>
                      <a:pt x="640" y="1314"/>
                      <a:pt x="298" y="1473"/>
                    </a:cubicBezTo>
                    <a:cubicBezTo>
                      <a:pt x="161" y="1542"/>
                      <a:pt x="69" y="1702"/>
                      <a:pt x="24" y="1816"/>
                    </a:cubicBezTo>
                    <a:cubicBezTo>
                      <a:pt x="1" y="1953"/>
                      <a:pt x="1" y="2135"/>
                      <a:pt x="92" y="2272"/>
                    </a:cubicBezTo>
                    <a:cubicBezTo>
                      <a:pt x="214" y="2455"/>
                      <a:pt x="386" y="2546"/>
                      <a:pt x="576" y="2546"/>
                    </a:cubicBezTo>
                    <a:cubicBezTo>
                      <a:pt x="671" y="2546"/>
                      <a:pt x="769" y="2523"/>
                      <a:pt x="868" y="2478"/>
                    </a:cubicBezTo>
                    <a:cubicBezTo>
                      <a:pt x="1622" y="2112"/>
                      <a:pt x="2306" y="1587"/>
                      <a:pt x="2854" y="971"/>
                    </a:cubicBezTo>
                    <a:cubicBezTo>
                      <a:pt x="3060" y="743"/>
                      <a:pt x="3082" y="378"/>
                      <a:pt x="2854" y="172"/>
                    </a:cubicBezTo>
                    <a:cubicBezTo>
                      <a:pt x="2746" y="65"/>
                      <a:pt x="2588" y="1"/>
                      <a:pt x="24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54" name="Google Shape;1254;p26"/>
              <p:cNvSpPr/>
              <p:nvPr/>
            </p:nvSpPr>
            <p:spPr>
              <a:xfrm>
                <a:off x="6777575" y="2605100"/>
                <a:ext cx="68500" cy="4375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1750" extrusionOk="0">
                    <a:moveTo>
                      <a:pt x="2119" y="0"/>
                    </a:moveTo>
                    <a:cubicBezTo>
                      <a:pt x="2075" y="0"/>
                      <a:pt x="2030" y="6"/>
                      <a:pt x="1986" y="19"/>
                    </a:cubicBezTo>
                    <a:cubicBezTo>
                      <a:pt x="1484" y="224"/>
                      <a:pt x="959" y="430"/>
                      <a:pt x="457" y="635"/>
                    </a:cubicBezTo>
                    <a:cubicBezTo>
                      <a:pt x="297" y="681"/>
                      <a:pt x="183" y="749"/>
                      <a:pt x="114" y="886"/>
                    </a:cubicBezTo>
                    <a:cubicBezTo>
                      <a:pt x="46" y="1023"/>
                      <a:pt x="0" y="1206"/>
                      <a:pt x="46" y="1343"/>
                    </a:cubicBezTo>
                    <a:cubicBezTo>
                      <a:pt x="91" y="1479"/>
                      <a:pt x="183" y="1594"/>
                      <a:pt x="320" y="1685"/>
                    </a:cubicBezTo>
                    <a:cubicBezTo>
                      <a:pt x="400" y="1717"/>
                      <a:pt x="515" y="1749"/>
                      <a:pt x="624" y="1749"/>
                    </a:cubicBezTo>
                    <a:cubicBezTo>
                      <a:pt x="669" y="1749"/>
                      <a:pt x="713" y="1744"/>
                      <a:pt x="753" y="1731"/>
                    </a:cubicBezTo>
                    <a:cubicBezTo>
                      <a:pt x="1278" y="1525"/>
                      <a:pt x="1780" y="1320"/>
                      <a:pt x="2305" y="1137"/>
                    </a:cubicBezTo>
                    <a:cubicBezTo>
                      <a:pt x="2442" y="1069"/>
                      <a:pt x="2556" y="1000"/>
                      <a:pt x="2648" y="863"/>
                    </a:cubicBezTo>
                    <a:cubicBezTo>
                      <a:pt x="2716" y="749"/>
                      <a:pt x="2739" y="566"/>
                      <a:pt x="2693" y="430"/>
                    </a:cubicBezTo>
                    <a:cubicBezTo>
                      <a:pt x="2648" y="293"/>
                      <a:pt x="2556" y="156"/>
                      <a:pt x="2442" y="87"/>
                    </a:cubicBezTo>
                    <a:cubicBezTo>
                      <a:pt x="2344" y="38"/>
                      <a:pt x="2233" y="0"/>
                      <a:pt x="2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55" name="Google Shape;1255;p26"/>
              <p:cNvSpPr/>
              <p:nvPr/>
            </p:nvSpPr>
            <p:spPr>
              <a:xfrm>
                <a:off x="6858600" y="2627675"/>
                <a:ext cx="78775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317" extrusionOk="0">
                    <a:moveTo>
                      <a:pt x="2464" y="1"/>
                    </a:moveTo>
                    <a:cubicBezTo>
                      <a:pt x="2372" y="1"/>
                      <a:pt x="2278" y="24"/>
                      <a:pt x="2191" y="74"/>
                    </a:cubicBezTo>
                    <a:lnTo>
                      <a:pt x="388" y="1238"/>
                    </a:lnTo>
                    <a:cubicBezTo>
                      <a:pt x="137" y="1421"/>
                      <a:pt x="0" y="1763"/>
                      <a:pt x="183" y="2037"/>
                    </a:cubicBezTo>
                    <a:cubicBezTo>
                      <a:pt x="292" y="2209"/>
                      <a:pt x="486" y="2316"/>
                      <a:pt x="686" y="2316"/>
                    </a:cubicBezTo>
                    <a:cubicBezTo>
                      <a:pt x="778" y="2316"/>
                      <a:pt x="872" y="2293"/>
                      <a:pt x="959" y="2243"/>
                    </a:cubicBezTo>
                    <a:lnTo>
                      <a:pt x="2762" y="1056"/>
                    </a:lnTo>
                    <a:cubicBezTo>
                      <a:pt x="3013" y="896"/>
                      <a:pt x="3150" y="554"/>
                      <a:pt x="2968" y="280"/>
                    </a:cubicBezTo>
                    <a:cubicBezTo>
                      <a:pt x="2858" y="108"/>
                      <a:pt x="2664" y="1"/>
                      <a:pt x="24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56" name="Google Shape;1256;p26"/>
              <p:cNvSpPr/>
              <p:nvPr/>
            </p:nvSpPr>
            <p:spPr>
              <a:xfrm>
                <a:off x="6997825" y="2522725"/>
                <a:ext cx="656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2792" extrusionOk="0">
                    <a:moveTo>
                      <a:pt x="2099" y="0"/>
                    </a:moveTo>
                    <a:cubicBezTo>
                      <a:pt x="2084" y="0"/>
                      <a:pt x="2069" y="2"/>
                      <a:pt x="2055" y="4"/>
                    </a:cubicBezTo>
                    <a:cubicBezTo>
                      <a:pt x="1918" y="4"/>
                      <a:pt x="1735" y="50"/>
                      <a:pt x="1644" y="164"/>
                    </a:cubicBezTo>
                    <a:cubicBezTo>
                      <a:pt x="1188" y="734"/>
                      <a:pt x="731" y="1282"/>
                      <a:pt x="229" y="1830"/>
                    </a:cubicBezTo>
                    <a:cubicBezTo>
                      <a:pt x="23" y="2035"/>
                      <a:pt x="1" y="2423"/>
                      <a:pt x="229" y="2629"/>
                    </a:cubicBezTo>
                    <a:cubicBezTo>
                      <a:pt x="346" y="2734"/>
                      <a:pt x="499" y="2792"/>
                      <a:pt x="648" y="2792"/>
                    </a:cubicBezTo>
                    <a:cubicBezTo>
                      <a:pt x="790" y="2792"/>
                      <a:pt x="928" y="2740"/>
                      <a:pt x="1028" y="2629"/>
                    </a:cubicBezTo>
                    <a:cubicBezTo>
                      <a:pt x="1530" y="2104"/>
                      <a:pt x="2009" y="1533"/>
                      <a:pt x="2443" y="963"/>
                    </a:cubicBezTo>
                    <a:cubicBezTo>
                      <a:pt x="2557" y="849"/>
                      <a:pt x="2625" y="734"/>
                      <a:pt x="2625" y="575"/>
                    </a:cubicBezTo>
                    <a:cubicBezTo>
                      <a:pt x="2625" y="415"/>
                      <a:pt x="2557" y="255"/>
                      <a:pt x="2443" y="164"/>
                    </a:cubicBezTo>
                    <a:cubicBezTo>
                      <a:pt x="2361" y="82"/>
                      <a:pt x="2225" y="0"/>
                      <a:pt x="2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57" name="Google Shape;1257;p26"/>
              <p:cNvSpPr/>
              <p:nvPr/>
            </p:nvSpPr>
            <p:spPr>
              <a:xfrm>
                <a:off x="7096550" y="2366250"/>
                <a:ext cx="62800" cy="91975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679" extrusionOk="0">
                    <a:moveTo>
                      <a:pt x="1948" y="0"/>
                    </a:moveTo>
                    <a:cubicBezTo>
                      <a:pt x="1694" y="0"/>
                      <a:pt x="1407" y="140"/>
                      <a:pt x="1347" y="420"/>
                    </a:cubicBezTo>
                    <a:cubicBezTo>
                      <a:pt x="1301" y="648"/>
                      <a:pt x="1256" y="853"/>
                      <a:pt x="1164" y="1082"/>
                    </a:cubicBezTo>
                    <a:cubicBezTo>
                      <a:pt x="1164" y="1127"/>
                      <a:pt x="1142" y="1196"/>
                      <a:pt x="1119" y="1241"/>
                    </a:cubicBezTo>
                    <a:cubicBezTo>
                      <a:pt x="1096" y="1264"/>
                      <a:pt x="1096" y="1333"/>
                      <a:pt x="1073" y="1378"/>
                    </a:cubicBezTo>
                    <a:cubicBezTo>
                      <a:pt x="1073" y="1365"/>
                      <a:pt x="1073" y="1352"/>
                      <a:pt x="1069" y="1352"/>
                    </a:cubicBezTo>
                    <a:cubicBezTo>
                      <a:pt x="1066" y="1352"/>
                      <a:pt x="1060" y="1359"/>
                      <a:pt x="1050" y="1378"/>
                    </a:cubicBezTo>
                    <a:cubicBezTo>
                      <a:pt x="1050" y="1401"/>
                      <a:pt x="1028" y="1424"/>
                      <a:pt x="1028" y="1470"/>
                    </a:cubicBezTo>
                    <a:cubicBezTo>
                      <a:pt x="1005" y="1515"/>
                      <a:pt x="959" y="1584"/>
                      <a:pt x="936" y="1629"/>
                    </a:cubicBezTo>
                    <a:cubicBezTo>
                      <a:pt x="845" y="1835"/>
                      <a:pt x="731" y="2040"/>
                      <a:pt x="594" y="2223"/>
                    </a:cubicBezTo>
                    <a:cubicBezTo>
                      <a:pt x="525" y="2314"/>
                      <a:pt x="480" y="2406"/>
                      <a:pt x="411" y="2497"/>
                    </a:cubicBezTo>
                    <a:cubicBezTo>
                      <a:pt x="402" y="2506"/>
                      <a:pt x="389" y="2523"/>
                      <a:pt x="380" y="2536"/>
                    </a:cubicBezTo>
                    <a:lnTo>
                      <a:pt x="380" y="2536"/>
                    </a:lnTo>
                    <a:cubicBezTo>
                      <a:pt x="372" y="2547"/>
                      <a:pt x="366" y="2558"/>
                      <a:pt x="366" y="2565"/>
                    </a:cubicBezTo>
                    <a:cubicBezTo>
                      <a:pt x="320" y="2611"/>
                      <a:pt x="274" y="2657"/>
                      <a:pt x="229" y="2702"/>
                    </a:cubicBezTo>
                    <a:cubicBezTo>
                      <a:pt x="46" y="2931"/>
                      <a:pt x="0" y="3296"/>
                      <a:pt x="229" y="3524"/>
                    </a:cubicBezTo>
                    <a:cubicBezTo>
                      <a:pt x="349" y="3620"/>
                      <a:pt x="514" y="3679"/>
                      <a:pt x="673" y="3679"/>
                    </a:cubicBezTo>
                    <a:cubicBezTo>
                      <a:pt x="815" y="3679"/>
                      <a:pt x="953" y="3632"/>
                      <a:pt x="1050" y="3524"/>
                    </a:cubicBezTo>
                    <a:cubicBezTo>
                      <a:pt x="1735" y="2725"/>
                      <a:pt x="2237" y="1766"/>
                      <a:pt x="2465" y="716"/>
                    </a:cubicBezTo>
                    <a:cubicBezTo>
                      <a:pt x="2511" y="420"/>
                      <a:pt x="2374" y="100"/>
                      <a:pt x="2055" y="9"/>
                    </a:cubicBezTo>
                    <a:cubicBezTo>
                      <a:pt x="2020" y="3"/>
                      <a:pt x="1985" y="0"/>
                      <a:pt x="19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</p:grpSp>
        <p:grpSp>
          <p:nvGrpSpPr>
            <p:cNvPr id="1258" name="Google Shape;1258;p26"/>
            <p:cNvGrpSpPr/>
            <p:nvPr/>
          </p:nvGrpSpPr>
          <p:grpSpPr>
            <a:xfrm>
              <a:off x="6958450" y="3653900"/>
              <a:ext cx="334425" cy="116300"/>
              <a:chOff x="6958450" y="3653900"/>
              <a:chExt cx="334425" cy="116300"/>
            </a:xfrm>
          </p:grpSpPr>
          <p:sp>
            <p:nvSpPr>
              <p:cNvPr id="1259" name="Google Shape;1259;p26"/>
              <p:cNvSpPr/>
              <p:nvPr/>
            </p:nvSpPr>
            <p:spPr>
              <a:xfrm>
                <a:off x="6958450" y="3674500"/>
                <a:ext cx="690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250" extrusionOk="0">
                    <a:moveTo>
                      <a:pt x="637" y="0"/>
                    </a:moveTo>
                    <a:cubicBezTo>
                      <a:pt x="486" y="0"/>
                      <a:pt x="332" y="51"/>
                      <a:pt x="229" y="154"/>
                    </a:cubicBezTo>
                    <a:cubicBezTo>
                      <a:pt x="1" y="405"/>
                      <a:pt x="23" y="725"/>
                      <a:pt x="229" y="976"/>
                    </a:cubicBezTo>
                    <a:cubicBezTo>
                      <a:pt x="480" y="1250"/>
                      <a:pt x="754" y="1501"/>
                      <a:pt x="1051" y="1706"/>
                    </a:cubicBezTo>
                    <a:cubicBezTo>
                      <a:pt x="1370" y="1935"/>
                      <a:pt x="1690" y="2094"/>
                      <a:pt x="2032" y="2231"/>
                    </a:cubicBezTo>
                    <a:cubicBezTo>
                      <a:pt x="2070" y="2244"/>
                      <a:pt x="2112" y="2250"/>
                      <a:pt x="2155" y="2250"/>
                    </a:cubicBezTo>
                    <a:cubicBezTo>
                      <a:pt x="2266" y="2250"/>
                      <a:pt x="2384" y="2212"/>
                      <a:pt x="2466" y="2163"/>
                    </a:cubicBezTo>
                    <a:cubicBezTo>
                      <a:pt x="2580" y="2094"/>
                      <a:pt x="2694" y="1957"/>
                      <a:pt x="2740" y="1843"/>
                    </a:cubicBezTo>
                    <a:cubicBezTo>
                      <a:pt x="2763" y="1683"/>
                      <a:pt x="2763" y="1524"/>
                      <a:pt x="2671" y="1387"/>
                    </a:cubicBezTo>
                    <a:lnTo>
                      <a:pt x="2580" y="1273"/>
                    </a:lnTo>
                    <a:cubicBezTo>
                      <a:pt x="2557" y="1227"/>
                      <a:pt x="2489" y="1204"/>
                      <a:pt x="2443" y="1181"/>
                    </a:cubicBezTo>
                    <a:cubicBezTo>
                      <a:pt x="2123" y="1044"/>
                      <a:pt x="1827" y="862"/>
                      <a:pt x="1553" y="656"/>
                    </a:cubicBezTo>
                    <a:cubicBezTo>
                      <a:pt x="1370" y="519"/>
                      <a:pt x="1188" y="337"/>
                      <a:pt x="1028" y="154"/>
                    </a:cubicBezTo>
                    <a:cubicBezTo>
                      <a:pt x="936" y="51"/>
                      <a:pt x="788" y="0"/>
                      <a:pt x="6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60" name="Google Shape;1260;p26"/>
              <p:cNvSpPr/>
              <p:nvPr/>
            </p:nvSpPr>
            <p:spPr>
              <a:xfrm>
                <a:off x="7077725" y="3736650"/>
                <a:ext cx="770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1342" extrusionOk="0">
                    <a:moveTo>
                      <a:pt x="608" y="1"/>
                    </a:moveTo>
                    <a:cubicBezTo>
                      <a:pt x="497" y="1"/>
                      <a:pt x="379" y="38"/>
                      <a:pt x="297" y="88"/>
                    </a:cubicBezTo>
                    <a:cubicBezTo>
                      <a:pt x="160" y="156"/>
                      <a:pt x="46" y="293"/>
                      <a:pt x="23" y="430"/>
                    </a:cubicBezTo>
                    <a:cubicBezTo>
                      <a:pt x="0" y="567"/>
                      <a:pt x="0" y="750"/>
                      <a:pt x="91" y="864"/>
                    </a:cubicBezTo>
                    <a:cubicBezTo>
                      <a:pt x="160" y="1001"/>
                      <a:pt x="274" y="1069"/>
                      <a:pt x="411" y="1138"/>
                    </a:cubicBezTo>
                    <a:cubicBezTo>
                      <a:pt x="778" y="1272"/>
                      <a:pt x="1177" y="1341"/>
                      <a:pt x="1578" y="1341"/>
                    </a:cubicBezTo>
                    <a:cubicBezTo>
                      <a:pt x="1925" y="1341"/>
                      <a:pt x="2274" y="1289"/>
                      <a:pt x="2602" y="1183"/>
                    </a:cubicBezTo>
                    <a:cubicBezTo>
                      <a:pt x="2876" y="1092"/>
                      <a:pt x="3082" y="772"/>
                      <a:pt x="2990" y="476"/>
                    </a:cubicBezTo>
                    <a:cubicBezTo>
                      <a:pt x="2915" y="251"/>
                      <a:pt x="2703" y="58"/>
                      <a:pt x="2453" y="58"/>
                    </a:cubicBezTo>
                    <a:cubicBezTo>
                      <a:pt x="2397" y="58"/>
                      <a:pt x="2340" y="67"/>
                      <a:pt x="2283" y="88"/>
                    </a:cubicBezTo>
                    <a:cubicBezTo>
                      <a:pt x="2146" y="133"/>
                      <a:pt x="2009" y="156"/>
                      <a:pt x="1872" y="179"/>
                    </a:cubicBezTo>
                    <a:cubicBezTo>
                      <a:pt x="1769" y="190"/>
                      <a:pt x="1672" y="196"/>
                      <a:pt x="1575" y="196"/>
                    </a:cubicBezTo>
                    <a:cubicBezTo>
                      <a:pt x="1478" y="196"/>
                      <a:pt x="1381" y="190"/>
                      <a:pt x="1278" y="179"/>
                    </a:cubicBezTo>
                    <a:cubicBezTo>
                      <a:pt x="1096" y="156"/>
                      <a:pt x="913" y="110"/>
                      <a:pt x="731" y="19"/>
                    </a:cubicBezTo>
                    <a:cubicBezTo>
                      <a:pt x="692" y="6"/>
                      <a:pt x="650" y="1"/>
                      <a:pt x="6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61" name="Google Shape;1261;p26"/>
              <p:cNvSpPr/>
              <p:nvPr/>
            </p:nvSpPr>
            <p:spPr>
              <a:xfrm>
                <a:off x="7207250" y="3699750"/>
                <a:ext cx="85625" cy="56800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2272" extrusionOk="0">
                    <a:moveTo>
                      <a:pt x="2797" y="0"/>
                    </a:moveTo>
                    <a:cubicBezTo>
                      <a:pt x="2654" y="0"/>
                      <a:pt x="2511" y="57"/>
                      <a:pt x="2397" y="171"/>
                    </a:cubicBezTo>
                    <a:cubicBezTo>
                      <a:pt x="2329" y="240"/>
                      <a:pt x="2237" y="308"/>
                      <a:pt x="2169" y="354"/>
                    </a:cubicBezTo>
                    <a:cubicBezTo>
                      <a:pt x="2146" y="377"/>
                      <a:pt x="2146" y="377"/>
                      <a:pt x="2123" y="400"/>
                    </a:cubicBezTo>
                    <a:cubicBezTo>
                      <a:pt x="2100" y="422"/>
                      <a:pt x="2055" y="445"/>
                      <a:pt x="2032" y="468"/>
                    </a:cubicBezTo>
                    <a:cubicBezTo>
                      <a:pt x="1849" y="582"/>
                      <a:pt x="1690" y="696"/>
                      <a:pt x="1507" y="788"/>
                    </a:cubicBezTo>
                    <a:cubicBezTo>
                      <a:pt x="1416" y="833"/>
                      <a:pt x="1347" y="879"/>
                      <a:pt x="1256" y="902"/>
                    </a:cubicBezTo>
                    <a:lnTo>
                      <a:pt x="1210" y="925"/>
                    </a:lnTo>
                    <a:cubicBezTo>
                      <a:pt x="1165" y="947"/>
                      <a:pt x="1119" y="970"/>
                      <a:pt x="1073" y="993"/>
                    </a:cubicBezTo>
                    <a:cubicBezTo>
                      <a:pt x="891" y="1061"/>
                      <a:pt x="685" y="1107"/>
                      <a:pt x="503" y="1153"/>
                    </a:cubicBezTo>
                    <a:cubicBezTo>
                      <a:pt x="206" y="1221"/>
                      <a:pt x="0" y="1564"/>
                      <a:pt x="92" y="1860"/>
                    </a:cubicBezTo>
                    <a:cubicBezTo>
                      <a:pt x="167" y="2105"/>
                      <a:pt x="382" y="2272"/>
                      <a:pt x="634" y="2272"/>
                    </a:cubicBezTo>
                    <a:cubicBezTo>
                      <a:pt x="688" y="2272"/>
                      <a:pt x="743" y="2264"/>
                      <a:pt x="799" y="2248"/>
                    </a:cubicBezTo>
                    <a:cubicBezTo>
                      <a:pt x="1690" y="2043"/>
                      <a:pt x="2534" y="1586"/>
                      <a:pt x="3196" y="970"/>
                    </a:cubicBezTo>
                    <a:cubicBezTo>
                      <a:pt x="3424" y="765"/>
                      <a:pt x="3424" y="377"/>
                      <a:pt x="3196" y="171"/>
                    </a:cubicBezTo>
                    <a:cubicBezTo>
                      <a:pt x="3082" y="57"/>
                      <a:pt x="2939" y="0"/>
                      <a:pt x="27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62" name="Google Shape;1262;p26"/>
              <p:cNvSpPr/>
              <p:nvPr/>
            </p:nvSpPr>
            <p:spPr>
              <a:xfrm>
                <a:off x="7141625" y="3658950"/>
                <a:ext cx="79925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1744" extrusionOk="0">
                    <a:moveTo>
                      <a:pt x="2558" y="0"/>
                    </a:moveTo>
                    <a:cubicBezTo>
                      <a:pt x="2461" y="0"/>
                      <a:pt x="2359" y="23"/>
                      <a:pt x="2260" y="69"/>
                    </a:cubicBezTo>
                    <a:cubicBezTo>
                      <a:pt x="2192" y="114"/>
                      <a:pt x="2123" y="137"/>
                      <a:pt x="2032" y="183"/>
                    </a:cubicBezTo>
                    <a:cubicBezTo>
                      <a:pt x="2009" y="206"/>
                      <a:pt x="1986" y="206"/>
                      <a:pt x="1941" y="228"/>
                    </a:cubicBezTo>
                    <a:lnTo>
                      <a:pt x="1918" y="228"/>
                    </a:lnTo>
                    <a:cubicBezTo>
                      <a:pt x="1758" y="297"/>
                      <a:pt x="1598" y="365"/>
                      <a:pt x="1439" y="411"/>
                    </a:cubicBezTo>
                    <a:cubicBezTo>
                      <a:pt x="1119" y="502"/>
                      <a:pt x="777" y="571"/>
                      <a:pt x="457" y="616"/>
                    </a:cubicBezTo>
                    <a:cubicBezTo>
                      <a:pt x="320" y="639"/>
                      <a:pt x="183" y="776"/>
                      <a:pt x="115" y="890"/>
                    </a:cubicBezTo>
                    <a:cubicBezTo>
                      <a:pt x="46" y="1004"/>
                      <a:pt x="1" y="1187"/>
                      <a:pt x="46" y="1324"/>
                    </a:cubicBezTo>
                    <a:cubicBezTo>
                      <a:pt x="92" y="1461"/>
                      <a:pt x="183" y="1598"/>
                      <a:pt x="320" y="1666"/>
                    </a:cubicBezTo>
                    <a:cubicBezTo>
                      <a:pt x="423" y="1718"/>
                      <a:pt x="526" y="1743"/>
                      <a:pt x="638" y="1743"/>
                    </a:cubicBezTo>
                    <a:cubicBezTo>
                      <a:pt x="675" y="1743"/>
                      <a:pt x="714" y="1741"/>
                      <a:pt x="754" y="1735"/>
                    </a:cubicBezTo>
                    <a:cubicBezTo>
                      <a:pt x="1484" y="1621"/>
                      <a:pt x="2192" y="1392"/>
                      <a:pt x="2831" y="1050"/>
                    </a:cubicBezTo>
                    <a:cubicBezTo>
                      <a:pt x="3105" y="913"/>
                      <a:pt x="3196" y="525"/>
                      <a:pt x="3036" y="274"/>
                    </a:cubicBezTo>
                    <a:cubicBezTo>
                      <a:pt x="2930" y="91"/>
                      <a:pt x="2752" y="0"/>
                      <a:pt x="25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63" name="Google Shape;1263;p26"/>
              <p:cNvSpPr/>
              <p:nvPr/>
            </p:nvSpPr>
            <p:spPr>
              <a:xfrm>
                <a:off x="7029200" y="3653900"/>
                <a:ext cx="62775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1436" extrusionOk="0">
                    <a:moveTo>
                      <a:pt x="602" y="1"/>
                    </a:moveTo>
                    <a:cubicBezTo>
                      <a:pt x="493" y="1"/>
                      <a:pt x="378" y="33"/>
                      <a:pt x="298" y="65"/>
                    </a:cubicBezTo>
                    <a:cubicBezTo>
                      <a:pt x="184" y="156"/>
                      <a:pt x="69" y="271"/>
                      <a:pt x="24" y="408"/>
                    </a:cubicBezTo>
                    <a:cubicBezTo>
                      <a:pt x="1" y="567"/>
                      <a:pt x="1" y="727"/>
                      <a:pt x="92" y="864"/>
                    </a:cubicBezTo>
                    <a:cubicBezTo>
                      <a:pt x="115" y="887"/>
                      <a:pt x="138" y="932"/>
                      <a:pt x="184" y="978"/>
                    </a:cubicBezTo>
                    <a:cubicBezTo>
                      <a:pt x="252" y="1047"/>
                      <a:pt x="343" y="1092"/>
                      <a:pt x="435" y="1115"/>
                    </a:cubicBezTo>
                    <a:cubicBezTo>
                      <a:pt x="891" y="1321"/>
                      <a:pt x="1416" y="1412"/>
                      <a:pt x="1918" y="1435"/>
                    </a:cubicBezTo>
                    <a:cubicBezTo>
                      <a:pt x="1929" y="1435"/>
                      <a:pt x="1940" y="1436"/>
                      <a:pt x="1951" y="1436"/>
                    </a:cubicBezTo>
                    <a:cubicBezTo>
                      <a:pt x="2236" y="1436"/>
                      <a:pt x="2511" y="1150"/>
                      <a:pt x="2489" y="864"/>
                    </a:cubicBezTo>
                    <a:cubicBezTo>
                      <a:pt x="2466" y="544"/>
                      <a:pt x="2238" y="316"/>
                      <a:pt x="1918" y="293"/>
                    </a:cubicBezTo>
                    <a:cubicBezTo>
                      <a:pt x="1827" y="293"/>
                      <a:pt x="1759" y="293"/>
                      <a:pt x="1667" y="271"/>
                    </a:cubicBezTo>
                    <a:cubicBezTo>
                      <a:pt x="1348" y="225"/>
                      <a:pt x="1028" y="134"/>
                      <a:pt x="731" y="19"/>
                    </a:cubicBezTo>
                    <a:cubicBezTo>
                      <a:pt x="691" y="6"/>
                      <a:pt x="647" y="1"/>
                      <a:pt x="6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</p:grpSp>
        <p:grpSp>
          <p:nvGrpSpPr>
            <p:cNvPr id="1264" name="Google Shape;1264;p26"/>
            <p:cNvGrpSpPr/>
            <p:nvPr/>
          </p:nvGrpSpPr>
          <p:grpSpPr>
            <a:xfrm>
              <a:off x="6208650" y="2868925"/>
              <a:ext cx="204300" cy="433525"/>
              <a:chOff x="6208650" y="2868925"/>
              <a:chExt cx="204300" cy="433525"/>
            </a:xfrm>
          </p:grpSpPr>
          <p:sp>
            <p:nvSpPr>
              <p:cNvPr id="1265" name="Google Shape;1265;p26"/>
              <p:cNvSpPr/>
              <p:nvPr/>
            </p:nvSpPr>
            <p:spPr>
              <a:xfrm>
                <a:off x="6213225" y="2978950"/>
                <a:ext cx="41675" cy="7975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190" extrusionOk="0">
                    <a:moveTo>
                      <a:pt x="1031" y="1"/>
                    </a:moveTo>
                    <a:cubicBezTo>
                      <a:pt x="770" y="1"/>
                      <a:pt x="554" y="171"/>
                      <a:pt x="456" y="426"/>
                    </a:cubicBezTo>
                    <a:cubicBezTo>
                      <a:pt x="228" y="1134"/>
                      <a:pt x="91" y="1887"/>
                      <a:pt x="23" y="2617"/>
                    </a:cubicBezTo>
                    <a:cubicBezTo>
                      <a:pt x="1" y="2903"/>
                      <a:pt x="275" y="3189"/>
                      <a:pt x="561" y="3189"/>
                    </a:cubicBezTo>
                    <a:cubicBezTo>
                      <a:pt x="572" y="3189"/>
                      <a:pt x="582" y="3189"/>
                      <a:pt x="593" y="3188"/>
                    </a:cubicBezTo>
                    <a:cubicBezTo>
                      <a:pt x="913" y="3188"/>
                      <a:pt x="1141" y="2937"/>
                      <a:pt x="1164" y="2617"/>
                    </a:cubicBezTo>
                    <a:cubicBezTo>
                      <a:pt x="1164" y="2480"/>
                      <a:pt x="1187" y="2366"/>
                      <a:pt x="1210" y="2229"/>
                    </a:cubicBezTo>
                    <a:cubicBezTo>
                      <a:pt x="1278" y="1704"/>
                      <a:pt x="1392" y="1225"/>
                      <a:pt x="1575" y="723"/>
                    </a:cubicBezTo>
                    <a:cubicBezTo>
                      <a:pt x="1666" y="449"/>
                      <a:pt x="1461" y="84"/>
                      <a:pt x="1164" y="15"/>
                    </a:cubicBezTo>
                    <a:cubicBezTo>
                      <a:pt x="1119" y="5"/>
                      <a:pt x="1074" y="1"/>
                      <a:pt x="10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66" name="Google Shape;1266;p26"/>
              <p:cNvSpPr/>
              <p:nvPr/>
            </p:nvSpPr>
            <p:spPr>
              <a:xfrm>
                <a:off x="6208650" y="3112275"/>
                <a:ext cx="35400" cy="799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196" extrusionOk="0">
                    <a:moveTo>
                      <a:pt x="571" y="0"/>
                    </a:moveTo>
                    <a:cubicBezTo>
                      <a:pt x="274" y="23"/>
                      <a:pt x="0" y="252"/>
                      <a:pt x="0" y="571"/>
                    </a:cubicBezTo>
                    <a:cubicBezTo>
                      <a:pt x="0" y="1324"/>
                      <a:pt x="91" y="2055"/>
                      <a:pt x="251" y="2785"/>
                    </a:cubicBezTo>
                    <a:cubicBezTo>
                      <a:pt x="308" y="3014"/>
                      <a:pt x="557" y="3195"/>
                      <a:pt x="810" y="3195"/>
                    </a:cubicBezTo>
                    <a:cubicBezTo>
                      <a:pt x="860" y="3195"/>
                      <a:pt x="910" y="3188"/>
                      <a:pt x="959" y="3173"/>
                    </a:cubicBezTo>
                    <a:cubicBezTo>
                      <a:pt x="1256" y="3082"/>
                      <a:pt x="1415" y="2785"/>
                      <a:pt x="1347" y="2466"/>
                    </a:cubicBezTo>
                    <a:cubicBezTo>
                      <a:pt x="1301" y="2215"/>
                      <a:pt x="1256" y="1963"/>
                      <a:pt x="1210" y="1712"/>
                    </a:cubicBezTo>
                    <a:cubicBezTo>
                      <a:pt x="1164" y="1347"/>
                      <a:pt x="1141" y="959"/>
                      <a:pt x="1141" y="571"/>
                    </a:cubicBezTo>
                    <a:cubicBezTo>
                      <a:pt x="1141" y="274"/>
                      <a:pt x="890" y="0"/>
                      <a:pt x="5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67" name="Google Shape;1267;p26"/>
              <p:cNvSpPr/>
              <p:nvPr/>
            </p:nvSpPr>
            <p:spPr>
              <a:xfrm>
                <a:off x="6255425" y="3235500"/>
                <a:ext cx="75925" cy="669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678" extrusionOk="0">
                    <a:moveTo>
                      <a:pt x="664" y="1"/>
                    </a:moveTo>
                    <a:cubicBezTo>
                      <a:pt x="562" y="1"/>
                      <a:pt x="454" y="26"/>
                      <a:pt x="366" y="70"/>
                    </a:cubicBezTo>
                    <a:cubicBezTo>
                      <a:pt x="115" y="230"/>
                      <a:pt x="1" y="595"/>
                      <a:pt x="161" y="846"/>
                    </a:cubicBezTo>
                    <a:cubicBezTo>
                      <a:pt x="663" y="1600"/>
                      <a:pt x="1325" y="2216"/>
                      <a:pt x="2101" y="2604"/>
                    </a:cubicBezTo>
                    <a:cubicBezTo>
                      <a:pt x="2197" y="2652"/>
                      <a:pt x="2305" y="2678"/>
                      <a:pt x="2411" y="2678"/>
                    </a:cubicBezTo>
                    <a:cubicBezTo>
                      <a:pt x="2606" y="2678"/>
                      <a:pt x="2796" y="2591"/>
                      <a:pt x="2900" y="2398"/>
                    </a:cubicBezTo>
                    <a:cubicBezTo>
                      <a:pt x="3037" y="2147"/>
                      <a:pt x="2968" y="1759"/>
                      <a:pt x="2694" y="1622"/>
                    </a:cubicBezTo>
                    <a:cubicBezTo>
                      <a:pt x="2466" y="1508"/>
                      <a:pt x="2238" y="1371"/>
                      <a:pt x="2032" y="1211"/>
                    </a:cubicBezTo>
                    <a:cubicBezTo>
                      <a:pt x="1758" y="983"/>
                      <a:pt x="1507" y="732"/>
                      <a:pt x="1279" y="458"/>
                    </a:cubicBezTo>
                    <a:cubicBezTo>
                      <a:pt x="1233" y="413"/>
                      <a:pt x="1188" y="344"/>
                      <a:pt x="1165" y="276"/>
                    </a:cubicBezTo>
                    <a:cubicBezTo>
                      <a:pt x="1074" y="162"/>
                      <a:pt x="960" y="70"/>
                      <a:pt x="823" y="25"/>
                    </a:cubicBezTo>
                    <a:cubicBezTo>
                      <a:pt x="774" y="8"/>
                      <a:pt x="720" y="1"/>
                      <a:pt x="6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68" name="Google Shape;1268;p26"/>
              <p:cNvSpPr/>
              <p:nvPr/>
            </p:nvSpPr>
            <p:spPr>
              <a:xfrm>
                <a:off x="6293100" y="3148225"/>
                <a:ext cx="49675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580" extrusionOk="0">
                    <a:moveTo>
                      <a:pt x="582" y="0"/>
                    </a:moveTo>
                    <a:cubicBezTo>
                      <a:pt x="530" y="0"/>
                      <a:pt x="480" y="8"/>
                      <a:pt x="434" y="23"/>
                    </a:cubicBezTo>
                    <a:cubicBezTo>
                      <a:pt x="297" y="69"/>
                      <a:pt x="160" y="160"/>
                      <a:pt x="92" y="297"/>
                    </a:cubicBezTo>
                    <a:cubicBezTo>
                      <a:pt x="23" y="434"/>
                      <a:pt x="0" y="571"/>
                      <a:pt x="23" y="731"/>
                    </a:cubicBezTo>
                    <a:cubicBezTo>
                      <a:pt x="160" y="1370"/>
                      <a:pt x="502" y="1986"/>
                      <a:pt x="1005" y="2420"/>
                    </a:cubicBezTo>
                    <a:cubicBezTo>
                      <a:pt x="1119" y="2511"/>
                      <a:pt x="1256" y="2580"/>
                      <a:pt x="1415" y="2580"/>
                    </a:cubicBezTo>
                    <a:cubicBezTo>
                      <a:pt x="1552" y="2580"/>
                      <a:pt x="1712" y="2534"/>
                      <a:pt x="1804" y="2420"/>
                    </a:cubicBezTo>
                    <a:cubicBezTo>
                      <a:pt x="1918" y="2306"/>
                      <a:pt x="1986" y="2169"/>
                      <a:pt x="1986" y="2009"/>
                    </a:cubicBezTo>
                    <a:cubicBezTo>
                      <a:pt x="1963" y="1872"/>
                      <a:pt x="1918" y="1712"/>
                      <a:pt x="1804" y="1621"/>
                    </a:cubicBezTo>
                    <a:cubicBezTo>
                      <a:pt x="1689" y="1507"/>
                      <a:pt x="1598" y="1416"/>
                      <a:pt x="1507" y="1279"/>
                    </a:cubicBezTo>
                    <a:cubicBezTo>
                      <a:pt x="1415" y="1165"/>
                      <a:pt x="1324" y="1028"/>
                      <a:pt x="1256" y="868"/>
                    </a:cubicBezTo>
                    <a:cubicBezTo>
                      <a:pt x="1210" y="731"/>
                      <a:pt x="1164" y="571"/>
                      <a:pt x="1142" y="434"/>
                    </a:cubicBezTo>
                    <a:cubicBezTo>
                      <a:pt x="1119" y="297"/>
                      <a:pt x="982" y="160"/>
                      <a:pt x="868" y="92"/>
                    </a:cubicBezTo>
                    <a:cubicBezTo>
                      <a:pt x="792" y="31"/>
                      <a:pt x="685" y="0"/>
                      <a:pt x="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69" name="Google Shape;1269;p26"/>
              <p:cNvSpPr/>
              <p:nvPr/>
            </p:nvSpPr>
            <p:spPr>
              <a:xfrm>
                <a:off x="6284525" y="3005000"/>
                <a:ext cx="35975" cy="668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672" extrusionOk="0">
                    <a:moveTo>
                      <a:pt x="837" y="0"/>
                    </a:moveTo>
                    <a:cubicBezTo>
                      <a:pt x="638" y="0"/>
                      <a:pt x="435" y="92"/>
                      <a:pt x="343" y="274"/>
                    </a:cubicBezTo>
                    <a:cubicBezTo>
                      <a:pt x="206" y="571"/>
                      <a:pt x="92" y="868"/>
                      <a:pt x="47" y="1187"/>
                    </a:cubicBezTo>
                    <a:cubicBezTo>
                      <a:pt x="24" y="1347"/>
                      <a:pt x="1" y="1530"/>
                      <a:pt x="1" y="1712"/>
                    </a:cubicBezTo>
                    <a:cubicBezTo>
                      <a:pt x="1" y="1895"/>
                      <a:pt x="24" y="2077"/>
                      <a:pt x="47" y="2260"/>
                    </a:cubicBezTo>
                    <a:cubicBezTo>
                      <a:pt x="47" y="2397"/>
                      <a:pt x="184" y="2534"/>
                      <a:pt x="298" y="2602"/>
                    </a:cubicBezTo>
                    <a:cubicBezTo>
                      <a:pt x="371" y="2647"/>
                      <a:pt x="474" y="2672"/>
                      <a:pt x="574" y="2672"/>
                    </a:cubicBezTo>
                    <a:cubicBezTo>
                      <a:pt x="629" y="2672"/>
                      <a:pt x="683" y="2664"/>
                      <a:pt x="731" y="2648"/>
                    </a:cubicBezTo>
                    <a:cubicBezTo>
                      <a:pt x="868" y="2602"/>
                      <a:pt x="1005" y="2534"/>
                      <a:pt x="1074" y="2397"/>
                    </a:cubicBezTo>
                    <a:cubicBezTo>
                      <a:pt x="1097" y="2351"/>
                      <a:pt x="1119" y="2306"/>
                      <a:pt x="1142" y="2260"/>
                    </a:cubicBezTo>
                    <a:cubicBezTo>
                      <a:pt x="1165" y="2192"/>
                      <a:pt x="1165" y="2123"/>
                      <a:pt x="1165" y="2077"/>
                    </a:cubicBezTo>
                    <a:cubicBezTo>
                      <a:pt x="1119" y="1872"/>
                      <a:pt x="1119" y="1667"/>
                      <a:pt x="1142" y="1461"/>
                    </a:cubicBezTo>
                    <a:cubicBezTo>
                      <a:pt x="1188" y="1279"/>
                      <a:pt x="1234" y="1096"/>
                      <a:pt x="1302" y="913"/>
                    </a:cubicBezTo>
                    <a:cubicBezTo>
                      <a:pt x="1302" y="891"/>
                      <a:pt x="1325" y="868"/>
                      <a:pt x="1325" y="845"/>
                    </a:cubicBezTo>
                    <a:cubicBezTo>
                      <a:pt x="1393" y="708"/>
                      <a:pt x="1439" y="571"/>
                      <a:pt x="1393" y="411"/>
                    </a:cubicBezTo>
                    <a:cubicBezTo>
                      <a:pt x="1348" y="274"/>
                      <a:pt x="1256" y="137"/>
                      <a:pt x="1119" y="69"/>
                    </a:cubicBezTo>
                    <a:cubicBezTo>
                      <a:pt x="1036" y="23"/>
                      <a:pt x="937" y="0"/>
                      <a:pt x="8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70" name="Google Shape;1270;p26"/>
              <p:cNvSpPr/>
              <p:nvPr/>
            </p:nvSpPr>
            <p:spPr>
              <a:xfrm>
                <a:off x="6345025" y="3061100"/>
                <a:ext cx="434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3194" extrusionOk="0">
                    <a:moveTo>
                      <a:pt x="1403" y="2025"/>
                    </a:moveTo>
                    <a:cubicBezTo>
                      <a:pt x="1419" y="2063"/>
                      <a:pt x="1424" y="2077"/>
                      <a:pt x="1423" y="2077"/>
                    </a:cubicBezTo>
                    <a:cubicBezTo>
                      <a:pt x="1422" y="2077"/>
                      <a:pt x="1411" y="2052"/>
                      <a:pt x="1403" y="2025"/>
                    </a:cubicBezTo>
                    <a:close/>
                    <a:moveTo>
                      <a:pt x="735" y="0"/>
                    </a:moveTo>
                    <a:cubicBezTo>
                      <a:pt x="488" y="0"/>
                      <a:pt x="218" y="153"/>
                      <a:pt x="160" y="404"/>
                    </a:cubicBezTo>
                    <a:cubicBezTo>
                      <a:pt x="0" y="1271"/>
                      <a:pt x="115" y="2162"/>
                      <a:pt x="571" y="2915"/>
                    </a:cubicBezTo>
                    <a:cubicBezTo>
                      <a:pt x="680" y="3086"/>
                      <a:pt x="885" y="3194"/>
                      <a:pt x="1092" y="3194"/>
                    </a:cubicBezTo>
                    <a:cubicBezTo>
                      <a:pt x="1187" y="3194"/>
                      <a:pt x="1283" y="3171"/>
                      <a:pt x="1370" y="3120"/>
                    </a:cubicBezTo>
                    <a:cubicBezTo>
                      <a:pt x="1621" y="2960"/>
                      <a:pt x="1735" y="2618"/>
                      <a:pt x="1575" y="2344"/>
                    </a:cubicBezTo>
                    <a:cubicBezTo>
                      <a:pt x="1530" y="2253"/>
                      <a:pt x="1484" y="2184"/>
                      <a:pt x="1438" y="2093"/>
                    </a:cubicBezTo>
                    <a:cubicBezTo>
                      <a:pt x="1417" y="2072"/>
                      <a:pt x="1416" y="2031"/>
                      <a:pt x="1397" y="2007"/>
                    </a:cubicBezTo>
                    <a:lnTo>
                      <a:pt x="1397" y="2007"/>
                    </a:lnTo>
                    <a:cubicBezTo>
                      <a:pt x="1395" y="1996"/>
                      <a:pt x="1393" y="1986"/>
                      <a:pt x="1393" y="1979"/>
                    </a:cubicBezTo>
                    <a:cubicBezTo>
                      <a:pt x="1324" y="1819"/>
                      <a:pt x="1279" y="1659"/>
                      <a:pt x="1256" y="1500"/>
                    </a:cubicBezTo>
                    <a:cubicBezTo>
                      <a:pt x="1256" y="1477"/>
                      <a:pt x="1256" y="1477"/>
                      <a:pt x="1256" y="1454"/>
                    </a:cubicBezTo>
                    <a:cubicBezTo>
                      <a:pt x="1256" y="1431"/>
                      <a:pt x="1233" y="1386"/>
                      <a:pt x="1233" y="1363"/>
                    </a:cubicBezTo>
                    <a:cubicBezTo>
                      <a:pt x="1233" y="1271"/>
                      <a:pt x="1233" y="1180"/>
                      <a:pt x="1233" y="1112"/>
                    </a:cubicBezTo>
                    <a:cubicBezTo>
                      <a:pt x="1233" y="1020"/>
                      <a:pt x="1233" y="952"/>
                      <a:pt x="1233" y="861"/>
                    </a:cubicBezTo>
                    <a:lnTo>
                      <a:pt x="1256" y="861"/>
                    </a:lnTo>
                    <a:cubicBezTo>
                      <a:pt x="1256" y="815"/>
                      <a:pt x="1256" y="769"/>
                      <a:pt x="1279" y="724"/>
                    </a:cubicBezTo>
                    <a:cubicBezTo>
                      <a:pt x="1324" y="427"/>
                      <a:pt x="1187" y="85"/>
                      <a:pt x="868" y="16"/>
                    </a:cubicBezTo>
                    <a:cubicBezTo>
                      <a:pt x="825" y="5"/>
                      <a:pt x="781" y="0"/>
                      <a:pt x="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71" name="Google Shape;1271;p26"/>
              <p:cNvSpPr/>
              <p:nvPr/>
            </p:nvSpPr>
            <p:spPr>
              <a:xfrm>
                <a:off x="6360425" y="2925100"/>
                <a:ext cx="52525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984" extrusionOk="0">
                    <a:moveTo>
                      <a:pt x="1471" y="1"/>
                    </a:moveTo>
                    <a:cubicBezTo>
                      <a:pt x="1276" y="1"/>
                      <a:pt x="1089" y="92"/>
                      <a:pt x="982" y="275"/>
                    </a:cubicBezTo>
                    <a:cubicBezTo>
                      <a:pt x="640" y="914"/>
                      <a:pt x="343" y="1576"/>
                      <a:pt x="92" y="2260"/>
                    </a:cubicBezTo>
                    <a:cubicBezTo>
                      <a:pt x="1" y="2534"/>
                      <a:pt x="206" y="2900"/>
                      <a:pt x="480" y="2968"/>
                    </a:cubicBezTo>
                    <a:cubicBezTo>
                      <a:pt x="533" y="2979"/>
                      <a:pt x="584" y="2984"/>
                      <a:pt x="632" y="2984"/>
                    </a:cubicBezTo>
                    <a:cubicBezTo>
                      <a:pt x="902" y="2984"/>
                      <a:pt x="1110" y="2828"/>
                      <a:pt x="1188" y="2557"/>
                    </a:cubicBezTo>
                    <a:cubicBezTo>
                      <a:pt x="1256" y="2352"/>
                      <a:pt x="1347" y="2169"/>
                      <a:pt x="1439" y="1964"/>
                    </a:cubicBezTo>
                    <a:cubicBezTo>
                      <a:pt x="1598" y="1576"/>
                      <a:pt x="1758" y="1211"/>
                      <a:pt x="1964" y="845"/>
                    </a:cubicBezTo>
                    <a:cubicBezTo>
                      <a:pt x="2101" y="594"/>
                      <a:pt x="2032" y="229"/>
                      <a:pt x="1758" y="69"/>
                    </a:cubicBezTo>
                    <a:cubicBezTo>
                      <a:pt x="1667" y="24"/>
                      <a:pt x="1568" y="1"/>
                      <a:pt x="1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  <p:sp>
            <p:nvSpPr>
              <p:cNvPr id="1272" name="Google Shape;1272;p26"/>
              <p:cNvSpPr/>
              <p:nvPr/>
            </p:nvSpPr>
            <p:spPr>
              <a:xfrm>
                <a:off x="6315925" y="2868925"/>
                <a:ext cx="49100" cy="66850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2674" extrusionOk="0">
                    <a:moveTo>
                      <a:pt x="1316" y="1"/>
                    </a:moveTo>
                    <a:cubicBezTo>
                      <a:pt x="1126" y="1"/>
                      <a:pt x="944" y="102"/>
                      <a:pt x="822" y="285"/>
                    </a:cubicBezTo>
                    <a:cubicBezTo>
                      <a:pt x="502" y="810"/>
                      <a:pt x="251" y="1358"/>
                      <a:pt x="46" y="1951"/>
                    </a:cubicBezTo>
                    <a:cubicBezTo>
                      <a:pt x="0" y="2088"/>
                      <a:pt x="23" y="2271"/>
                      <a:pt x="92" y="2385"/>
                    </a:cubicBezTo>
                    <a:cubicBezTo>
                      <a:pt x="160" y="2499"/>
                      <a:pt x="297" y="2613"/>
                      <a:pt x="434" y="2659"/>
                    </a:cubicBezTo>
                    <a:cubicBezTo>
                      <a:pt x="479" y="2668"/>
                      <a:pt x="524" y="2673"/>
                      <a:pt x="567" y="2673"/>
                    </a:cubicBezTo>
                    <a:cubicBezTo>
                      <a:pt x="828" y="2673"/>
                      <a:pt x="1044" y="2502"/>
                      <a:pt x="1142" y="2248"/>
                    </a:cubicBezTo>
                    <a:cubicBezTo>
                      <a:pt x="1187" y="2111"/>
                      <a:pt x="1233" y="1997"/>
                      <a:pt x="1279" y="1860"/>
                    </a:cubicBezTo>
                    <a:cubicBezTo>
                      <a:pt x="1438" y="1517"/>
                      <a:pt x="1621" y="1175"/>
                      <a:pt x="1804" y="855"/>
                    </a:cubicBezTo>
                    <a:cubicBezTo>
                      <a:pt x="1963" y="604"/>
                      <a:pt x="1872" y="216"/>
                      <a:pt x="1598" y="79"/>
                    </a:cubicBezTo>
                    <a:cubicBezTo>
                      <a:pt x="1507" y="26"/>
                      <a:pt x="1410" y="1"/>
                      <a:pt x="13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62"/>
              </a:p>
            </p:txBody>
          </p:sp>
        </p:grpSp>
      </p:grpSp>
      <p:sp>
        <p:nvSpPr>
          <p:cNvPr id="1273" name="Google Shape;1273;p26"/>
          <p:cNvSpPr txBox="1">
            <a:spLocks noGrp="1"/>
          </p:cNvSpPr>
          <p:nvPr>
            <p:ph type="title"/>
          </p:nvPr>
        </p:nvSpPr>
        <p:spPr>
          <a:xfrm>
            <a:off x="950969" y="593368"/>
            <a:ext cx="10290001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9" y="593368"/>
            <a:ext cx="1029000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9" y="1536634"/>
            <a:ext cx="1029000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Char char="●"/>
              <a:defRPr sz="18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■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●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■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●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■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8" r:id="rId4"/>
    <p:sldLayoutId id="2147483659" r:id="rId5"/>
    <p:sldLayoutId id="2147483660" r:id="rId6"/>
    <p:sldLayoutId id="2147483667" r:id="rId7"/>
    <p:sldLayoutId id="2147483668" r:id="rId8"/>
    <p:sldLayoutId id="2147483672" r:id="rId9"/>
    <p:sldLayoutId id="2147483677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 userDrawn="1">
          <p15:clr>
            <a:srgbClr val="EA4335"/>
          </p15:clr>
        </p15:guide>
        <p15:guide id="2" pos="5120" userDrawn="1">
          <p15:clr>
            <a:srgbClr val="EA4335"/>
          </p15:clr>
        </p15:guide>
        <p15:guide id="3" orient="horz" userDrawn="1">
          <p15:clr>
            <a:srgbClr val="EA4335"/>
          </p15:clr>
        </p15:guide>
        <p15:guide id="4" userDrawn="1">
          <p15:clr>
            <a:srgbClr val="EA4335"/>
          </p15:clr>
        </p15:guide>
        <p15:guide id="5" orient="horz" pos="5760" userDrawn="1">
          <p15:clr>
            <a:srgbClr val="EA4335"/>
          </p15:clr>
        </p15:guide>
        <p15:guide id="6" pos="10240" userDrawn="1">
          <p15:clr>
            <a:srgbClr val="EA4335"/>
          </p15:clr>
        </p15:guide>
        <p15:guide id="7" orient="horz" pos="605" userDrawn="1">
          <p15:clr>
            <a:srgbClr val="EA4335"/>
          </p15:clr>
        </p15:guide>
        <p15:guide id="8" orient="horz" pos="5161" userDrawn="1">
          <p15:clr>
            <a:srgbClr val="EA4335"/>
          </p15:clr>
        </p15:guide>
        <p15:guide id="9" pos="799" userDrawn="1">
          <p15:clr>
            <a:srgbClr val="EA4335"/>
          </p15:clr>
        </p15:guide>
        <p15:guide id="10" pos="9441" userDrawn="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vs.aids.gov.br/dantps/centrais-de-conteudos/paineis-de-monitoramento/mortalidade/cid1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vs.aids.gov.br/dantps/centrais-de-conteudos/paineis-de-monitoramento/mortalidade/cid1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en.wikipedia.org/wiki/List_of_countries_by_suicide_rate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untries_by_suicide_rat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untries_by_suicide_rat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untries_by_suicide_r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home?lang=pt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vv.org.br/wp-content/uploads/2017/05/CVV-Relatorio-Mensal-Junho-e-Julho-2020.pdf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www.cvv.org.br/wp-content/uploads/2017/05/2020_07_CVV_Relatorio_Mensal_Maio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vv.org.br/wp-content/uploads/2017/05/2020_05_06_CVV_Relatorio_Mensal_Abril20.pdf" TargetMode="External"/><Relationship Id="rId11" Type="http://schemas.openxmlformats.org/officeDocument/2006/relationships/hyperlink" Target="https://www.cvv.org.br/wp-content/uploads/2017/05/CVV-Relatorio-1-Trimestre-2021_Baixa.pdf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www.cvv.org.br/wp-content/uploads/2021/03/CVV-Relatorio-Mensal-Dezembro-2020_baixa.pdf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s://www.cvv.org.br/wp-content/uploads/2017/05/CVV-Relatorio-Mensal-Agosto-e-Setembro-2020_baixa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https://pt.countryeconomy.com/demografia/mortalidade/causas-morte/suicidio/belgica" TargetMode="External"/><Relationship Id="rId4" Type="http://schemas.openxmlformats.org/officeDocument/2006/relationships/hyperlink" Target="https://www.kaggle.com/russellyates88/suicide-rates-overview-1985-to-201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ends.google.com.br/trends/?geo=BR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vs.aids.gov.br/dantps/centrais-de-conteudos/paineis-de-monitoramento/mortalidade/cid10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dc.gov/nchs/pressroom/sosmap/suicide-mortality/suicide.htm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37"/>
          <p:cNvSpPr txBox="1">
            <a:spLocks noGrp="1"/>
          </p:cNvSpPr>
          <p:nvPr>
            <p:ph type="ctrTitle"/>
          </p:nvPr>
        </p:nvSpPr>
        <p:spPr>
          <a:xfrm>
            <a:off x="5470752" y="1504524"/>
            <a:ext cx="5813410" cy="2031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tx1"/>
                </a:solidFill>
                <a:latin typeface="Abadi Extra Light"/>
              </a:rPr>
              <a:t>The suicide impact during the Coronavirus pandemic</a:t>
            </a:r>
          </a:p>
        </p:txBody>
      </p:sp>
      <p:sp>
        <p:nvSpPr>
          <p:cNvPr id="1745" name="Google Shape;1745;p37"/>
          <p:cNvSpPr txBox="1">
            <a:spLocks noGrp="1"/>
          </p:cNvSpPr>
          <p:nvPr>
            <p:ph type="subTitle" idx="1"/>
          </p:nvPr>
        </p:nvSpPr>
        <p:spPr>
          <a:xfrm>
            <a:off x="6382539" y="3955926"/>
            <a:ext cx="4531376" cy="13209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r"/>
            <a:r>
              <a:rPr lang="en" sz="1600" dirty="0">
                <a:latin typeface="Calibri"/>
              </a:rPr>
              <a:t>Ana Beatriz Oliveira de Macedo</a:t>
            </a:r>
            <a:endParaRPr lang="pt-BR" sz="1600" dirty="0">
              <a:latin typeface="Calibri"/>
            </a:endParaRPr>
          </a:p>
          <a:p>
            <a:pPr marL="0" indent="0" algn="r"/>
            <a:r>
              <a:rPr lang="en" sz="1600" dirty="0">
                <a:latin typeface="Calibri"/>
              </a:rPr>
              <a:t>Bruna Bellini Faria</a:t>
            </a:r>
          </a:p>
          <a:p>
            <a:pPr marL="0" indent="0" algn="r"/>
            <a:r>
              <a:rPr lang="en" sz="1600" dirty="0">
                <a:latin typeface="Calibri"/>
              </a:rPr>
              <a:t>Thiago Rodrigues de Jesus Carvalho</a:t>
            </a:r>
            <a:endParaRPr lang="en" sz="1600" dirty="0"/>
          </a:p>
        </p:txBody>
      </p:sp>
      <p:grpSp>
        <p:nvGrpSpPr>
          <p:cNvPr id="1746" name="Google Shape;1746;p37"/>
          <p:cNvGrpSpPr/>
          <p:nvPr/>
        </p:nvGrpSpPr>
        <p:grpSpPr>
          <a:xfrm>
            <a:off x="3651300" y="2270846"/>
            <a:ext cx="936874" cy="681863"/>
            <a:chOff x="3349430" y="1025723"/>
            <a:chExt cx="1021562" cy="743499"/>
          </a:xfrm>
        </p:grpSpPr>
        <p:sp>
          <p:nvSpPr>
            <p:cNvPr id="1747" name="Google Shape;1747;p37"/>
            <p:cNvSpPr/>
            <p:nvPr/>
          </p:nvSpPr>
          <p:spPr>
            <a:xfrm>
              <a:off x="3349430" y="1025723"/>
              <a:ext cx="1021562" cy="743498"/>
            </a:xfrm>
            <a:custGeom>
              <a:avLst/>
              <a:gdLst/>
              <a:ahLst/>
              <a:cxnLst/>
              <a:rect l="l" t="t" r="r" b="b"/>
              <a:pathLst>
                <a:path w="16738" h="12182" extrusionOk="0">
                  <a:moveTo>
                    <a:pt x="16039" y="1"/>
                  </a:moveTo>
                  <a:cubicBezTo>
                    <a:pt x="15416" y="1"/>
                    <a:pt x="14792" y="152"/>
                    <a:pt x="14241" y="439"/>
                  </a:cubicBezTo>
                  <a:cubicBezTo>
                    <a:pt x="13857" y="642"/>
                    <a:pt x="13495" y="919"/>
                    <a:pt x="13207" y="1261"/>
                  </a:cubicBezTo>
                  <a:cubicBezTo>
                    <a:pt x="11648" y="667"/>
                    <a:pt x="9884" y="384"/>
                    <a:pt x="8142" y="384"/>
                  </a:cubicBezTo>
                  <a:cubicBezTo>
                    <a:pt x="6939" y="384"/>
                    <a:pt x="5747" y="519"/>
                    <a:pt x="4641" y="781"/>
                  </a:cubicBezTo>
                  <a:cubicBezTo>
                    <a:pt x="3339" y="1079"/>
                    <a:pt x="1590" y="1655"/>
                    <a:pt x="907" y="2914"/>
                  </a:cubicBezTo>
                  <a:cubicBezTo>
                    <a:pt x="224" y="4173"/>
                    <a:pt x="0" y="5656"/>
                    <a:pt x="107" y="7085"/>
                  </a:cubicBezTo>
                  <a:cubicBezTo>
                    <a:pt x="224" y="8643"/>
                    <a:pt x="203" y="10200"/>
                    <a:pt x="1547" y="11256"/>
                  </a:cubicBezTo>
                  <a:cubicBezTo>
                    <a:pt x="2336" y="11875"/>
                    <a:pt x="3531" y="12067"/>
                    <a:pt x="4513" y="12120"/>
                  </a:cubicBezTo>
                  <a:cubicBezTo>
                    <a:pt x="5245" y="12159"/>
                    <a:pt x="5986" y="12182"/>
                    <a:pt x="6730" y="12182"/>
                  </a:cubicBezTo>
                  <a:cubicBezTo>
                    <a:pt x="7839" y="12182"/>
                    <a:pt x="8955" y="12130"/>
                    <a:pt x="10060" y="12003"/>
                  </a:cubicBezTo>
                  <a:cubicBezTo>
                    <a:pt x="11638" y="11832"/>
                    <a:pt x="13399" y="11608"/>
                    <a:pt x="14433" y="10211"/>
                  </a:cubicBezTo>
                  <a:cubicBezTo>
                    <a:pt x="15148" y="9251"/>
                    <a:pt x="15479" y="8045"/>
                    <a:pt x="15500" y="6840"/>
                  </a:cubicBezTo>
                  <a:cubicBezTo>
                    <a:pt x="15511" y="6253"/>
                    <a:pt x="15447" y="5677"/>
                    <a:pt x="15308" y="5133"/>
                  </a:cubicBezTo>
                  <a:cubicBezTo>
                    <a:pt x="15105" y="4269"/>
                    <a:pt x="14967" y="3127"/>
                    <a:pt x="14444" y="2263"/>
                  </a:cubicBezTo>
                  <a:cubicBezTo>
                    <a:pt x="14572" y="1975"/>
                    <a:pt x="14732" y="1709"/>
                    <a:pt x="14935" y="1453"/>
                  </a:cubicBezTo>
                  <a:cubicBezTo>
                    <a:pt x="15404" y="855"/>
                    <a:pt x="16044" y="386"/>
                    <a:pt x="16738" y="66"/>
                  </a:cubicBezTo>
                  <a:cubicBezTo>
                    <a:pt x="16507" y="22"/>
                    <a:pt x="16273" y="1"/>
                    <a:pt x="16039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3574032" y="1169822"/>
              <a:ext cx="523964" cy="469218"/>
            </a:xfrm>
            <a:custGeom>
              <a:avLst/>
              <a:gdLst/>
              <a:ahLst/>
              <a:cxnLst/>
              <a:rect l="l" t="t" r="r" b="b"/>
              <a:pathLst>
                <a:path w="8585" h="7688" extrusionOk="0">
                  <a:moveTo>
                    <a:pt x="4368" y="0"/>
                  </a:moveTo>
                  <a:cubicBezTo>
                    <a:pt x="3721" y="0"/>
                    <a:pt x="3071" y="120"/>
                    <a:pt x="2518" y="318"/>
                  </a:cubicBezTo>
                  <a:cubicBezTo>
                    <a:pt x="1345" y="745"/>
                    <a:pt x="545" y="1599"/>
                    <a:pt x="203" y="2772"/>
                  </a:cubicBezTo>
                  <a:cubicBezTo>
                    <a:pt x="0" y="3455"/>
                    <a:pt x="54" y="4191"/>
                    <a:pt x="214" y="4884"/>
                  </a:cubicBezTo>
                  <a:cubicBezTo>
                    <a:pt x="310" y="5279"/>
                    <a:pt x="427" y="5684"/>
                    <a:pt x="641" y="6047"/>
                  </a:cubicBezTo>
                  <a:cubicBezTo>
                    <a:pt x="1003" y="6634"/>
                    <a:pt x="1590" y="7082"/>
                    <a:pt x="2230" y="7348"/>
                  </a:cubicBezTo>
                  <a:cubicBezTo>
                    <a:pt x="2768" y="7580"/>
                    <a:pt x="3336" y="7688"/>
                    <a:pt x="3899" y="7688"/>
                  </a:cubicBezTo>
                  <a:cubicBezTo>
                    <a:pt x="6290" y="7688"/>
                    <a:pt x="8585" y="5741"/>
                    <a:pt x="8118" y="3081"/>
                  </a:cubicBezTo>
                  <a:cubicBezTo>
                    <a:pt x="7948" y="2111"/>
                    <a:pt x="7361" y="1161"/>
                    <a:pt x="6518" y="585"/>
                  </a:cubicBezTo>
                  <a:cubicBezTo>
                    <a:pt x="5919" y="172"/>
                    <a:pt x="5145" y="0"/>
                    <a:pt x="4368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3704887" y="1330522"/>
              <a:ext cx="21544" cy="74948"/>
            </a:xfrm>
            <a:custGeom>
              <a:avLst/>
              <a:gdLst/>
              <a:ahLst/>
              <a:cxnLst/>
              <a:rect l="l" t="t" r="r" b="b"/>
              <a:pathLst>
                <a:path w="353" h="1228" extrusionOk="0">
                  <a:moveTo>
                    <a:pt x="129" y="0"/>
                  </a:moveTo>
                  <a:cubicBezTo>
                    <a:pt x="54" y="0"/>
                    <a:pt x="1" y="278"/>
                    <a:pt x="54" y="640"/>
                  </a:cubicBezTo>
                  <a:cubicBezTo>
                    <a:pt x="96" y="975"/>
                    <a:pt x="209" y="1227"/>
                    <a:pt x="284" y="1227"/>
                  </a:cubicBezTo>
                  <a:cubicBezTo>
                    <a:pt x="286" y="1227"/>
                    <a:pt x="287" y="1227"/>
                    <a:pt x="289" y="1227"/>
                  </a:cubicBezTo>
                  <a:cubicBezTo>
                    <a:pt x="353" y="1206"/>
                    <a:pt x="321" y="928"/>
                    <a:pt x="289" y="598"/>
                  </a:cubicBezTo>
                  <a:cubicBezTo>
                    <a:pt x="246" y="267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3914536" y="1283587"/>
              <a:ext cx="18310" cy="76901"/>
            </a:xfrm>
            <a:custGeom>
              <a:avLst/>
              <a:gdLst/>
              <a:ahLst/>
              <a:cxnLst/>
              <a:rect l="l" t="t" r="r" b="b"/>
              <a:pathLst>
                <a:path w="300" h="1260" extrusionOk="0">
                  <a:moveTo>
                    <a:pt x="68" y="1"/>
                  </a:moveTo>
                  <a:cubicBezTo>
                    <a:pt x="67" y="1"/>
                    <a:pt x="66" y="1"/>
                    <a:pt x="65" y="1"/>
                  </a:cubicBezTo>
                  <a:cubicBezTo>
                    <a:pt x="1" y="23"/>
                    <a:pt x="1" y="300"/>
                    <a:pt x="33" y="641"/>
                  </a:cubicBezTo>
                  <a:cubicBezTo>
                    <a:pt x="65" y="983"/>
                    <a:pt x="129" y="1260"/>
                    <a:pt x="193" y="1260"/>
                  </a:cubicBezTo>
                  <a:cubicBezTo>
                    <a:pt x="267" y="1260"/>
                    <a:pt x="299" y="961"/>
                    <a:pt x="267" y="620"/>
                  </a:cubicBezTo>
                  <a:cubicBezTo>
                    <a:pt x="225" y="274"/>
                    <a:pt x="132" y="1"/>
                    <a:pt x="68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3769338" y="1354813"/>
              <a:ext cx="119868" cy="90999"/>
            </a:xfrm>
            <a:custGeom>
              <a:avLst/>
              <a:gdLst/>
              <a:ahLst/>
              <a:cxnLst/>
              <a:rect l="l" t="t" r="r" b="b"/>
              <a:pathLst>
                <a:path w="1964" h="1491" extrusionOk="0">
                  <a:moveTo>
                    <a:pt x="1054" y="0"/>
                  </a:moveTo>
                  <a:cubicBezTo>
                    <a:pt x="955" y="0"/>
                    <a:pt x="851" y="14"/>
                    <a:pt x="747" y="40"/>
                  </a:cubicBezTo>
                  <a:cubicBezTo>
                    <a:pt x="513" y="104"/>
                    <a:pt x="299" y="274"/>
                    <a:pt x="193" y="466"/>
                  </a:cubicBezTo>
                  <a:cubicBezTo>
                    <a:pt x="65" y="648"/>
                    <a:pt x="33" y="840"/>
                    <a:pt x="11" y="1000"/>
                  </a:cubicBezTo>
                  <a:cubicBezTo>
                    <a:pt x="1" y="1320"/>
                    <a:pt x="97" y="1490"/>
                    <a:pt x="118" y="1490"/>
                  </a:cubicBezTo>
                  <a:cubicBezTo>
                    <a:pt x="161" y="1480"/>
                    <a:pt x="118" y="1309"/>
                    <a:pt x="171" y="1021"/>
                  </a:cubicBezTo>
                  <a:cubicBezTo>
                    <a:pt x="203" y="893"/>
                    <a:pt x="257" y="733"/>
                    <a:pt x="363" y="584"/>
                  </a:cubicBezTo>
                  <a:cubicBezTo>
                    <a:pt x="470" y="434"/>
                    <a:pt x="609" y="317"/>
                    <a:pt x="811" y="264"/>
                  </a:cubicBezTo>
                  <a:cubicBezTo>
                    <a:pt x="891" y="241"/>
                    <a:pt x="971" y="230"/>
                    <a:pt x="1049" y="230"/>
                  </a:cubicBezTo>
                  <a:cubicBezTo>
                    <a:pt x="1158" y="230"/>
                    <a:pt x="1262" y="252"/>
                    <a:pt x="1356" y="296"/>
                  </a:cubicBezTo>
                  <a:cubicBezTo>
                    <a:pt x="1516" y="360"/>
                    <a:pt x="1622" y="477"/>
                    <a:pt x="1697" y="594"/>
                  </a:cubicBezTo>
                  <a:cubicBezTo>
                    <a:pt x="1772" y="722"/>
                    <a:pt x="1814" y="829"/>
                    <a:pt x="1857" y="904"/>
                  </a:cubicBezTo>
                  <a:cubicBezTo>
                    <a:pt x="1905" y="951"/>
                    <a:pt x="1927" y="991"/>
                    <a:pt x="1946" y="991"/>
                  </a:cubicBezTo>
                  <a:cubicBezTo>
                    <a:pt x="1948" y="991"/>
                    <a:pt x="1951" y="990"/>
                    <a:pt x="1953" y="989"/>
                  </a:cubicBezTo>
                  <a:cubicBezTo>
                    <a:pt x="1964" y="989"/>
                    <a:pt x="1964" y="936"/>
                    <a:pt x="1953" y="850"/>
                  </a:cubicBezTo>
                  <a:cubicBezTo>
                    <a:pt x="1932" y="776"/>
                    <a:pt x="1910" y="648"/>
                    <a:pt x="1846" y="509"/>
                  </a:cubicBezTo>
                  <a:cubicBezTo>
                    <a:pt x="1772" y="360"/>
                    <a:pt x="1654" y="189"/>
                    <a:pt x="1452" y="93"/>
                  </a:cubicBezTo>
                  <a:cubicBezTo>
                    <a:pt x="1337" y="30"/>
                    <a:pt x="1200" y="0"/>
                    <a:pt x="105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3670403" y="1271320"/>
              <a:ext cx="83370" cy="29906"/>
            </a:xfrm>
            <a:custGeom>
              <a:avLst/>
              <a:gdLst/>
              <a:ahLst/>
              <a:cxnLst/>
              <a:rect l="l" t="t" r="r" b="b"/>
              <a:pathLst>
                <a:path w="1366" h="490" extrusionOk="0">
                  <a:moveTo>
                    <a:pt x="102" y="0"/>
                  </a:moveTo>
                  <a:cubicBezTo>
                    <a:pt x="59" y="0"/>
                    <a:pt x="30" y="7"/>
                    <a:pt x="22" y="21"/>
                  </a:cubicBezTo>
                  <a:cubicBezTo>
                    <a:pt x="0" y="74"/>
                    <a:pt x="278" y="234"/>
                    <a:pt x="651" y="352"/>
                  </a:cubicBezTo>
                  <a:cubicBezTo>
                    <a:pt x="926" y="438"/>
                    <a:pt x="1172" y="490"/>
                    <a:pt x="1287" y="490"/>
                  </a:cubicBezTo>
                  <a:cubicBezTo>
                    <a:pt x="1328" y="490"/>
                    <a:pt x="1352" y="483"/>
                    <a:pt x="1355" y="469"/>
                  </a:cubicBezTo>
                  <a:cubicBezTo>
                    <a:pt x="1366" y="405"/>
                    <a:pt x="1088" y="256"/>
                    <a:pt x="726" y="138"/>
                  </a:cubicBezTo>
                  <a:cubicBezTo>
                    <a:pt x="467" y="52"/>
                    <a:pt x="225" y="0"/>
                    <a:pt x="102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3866991" y="1221150"/>
              <a:ext cx="52793" cy="56394"/>
            </a:xfrm>
            <a:custGeom>
              <a:avLst/>
              <a:gdLst/>
              <a:ahLst/>
              <a:cxnLst/>
              <a:rect l="l" t="t" r="r" b="b"/>
              <a:pathLst>
                <a:path w="865" h="924" extrusionOk="0">
                  <a:moveTo>
                    <a:pt x="805" y="0"/>
                  </a:moveTo>
                  <a:cubicBezTo>
                    <a:pt x="724" y="0"/>
                    <a:pt x="514" y="142"/>
                    <a:pt x="321" y="363"/>
                  </a:cubicBezTo>
                  <a:cubicBezTo>
                    <a:pt x="97" y="619"/>
                    <a:pt x="1" y="886"/>
                    <a:pt x="54" y="918"/>
                  </a:cubicBezTo>
                  <a:cubicBezTo>
                    <a:pt x="59" y="921"/>
                    <a:pt x="65" y="923"/>
                    <a:pt x="72" y="923"/>
                  </a:cubicBezTo>
                  <a:cubicBezTo>
                    <a:pt x="142" y="923"/>
                    <a:pt x="317" y="736"/>
                    <a:pt x="492" y="523"/>
                  </a:cubicBezTo>
                  <a:cubicBezTo>
                    <a:pt x="694" y="267"/>
                    <a:pt x="865" y="64"/>
                    <a:pt x="833" y="11"/>
                  </a:cubicBezTo>
                  <a:cubicBezTo>
                    <a:pt x="827" y="4"/>
                    <a:pt x="818" y="0"/>
                    <a:pt x="80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3349430" y="1113061"/>
              <a:ext cx="946065" cy="656160"/>
            </a:xfrm>
            <a:custGeom>
              <a:avLst/>
              <a:gdLst/>
              <a:ahLst/>
              <a:cxnLst/>
              <a:rect l="l" t="t" r="r" b="b"/>
              <a:pathLst>
                <a:path w="15501" h="10751" extrusionOk="0">
                  <a:moveTo>
                    <a:pt x="2656" y="0"/>
                  </a:moveTo>
                  <a:cubicBezTo>
                    <a:pt x="1920" y="342"/>
                    <a:pt x="1270" y="811"/>
                    <a:pt x="907" y="1483"/>
                  </a:cubicBezTo>
                  <a:cubicBezTo>
                    <a:pt x="224" y="2742"/>
                    <a:pt x="0" y="4225"/>
                    <a:pt x="107" y="5654"/>
                  </a:cubicBezTo>
                  <a:cubicBezTo>
                    <a:pt x="224" y="7212"/>
                    <a:pt x="203" y="8769"/>
                    <a:pt x="1547" y="9825"/>
                  </a:cubicBezTo>
                  <a:cubicBezTo>
                    <a:pt x="2336" y="10444"/>
                    <a:pt x="3531" y="10636"/>
                    <a:pt x="4502" y="10689"/>
                  </a:cubicBezTo>
                  <a:cubicBezTo>
                    <a:pt x="5239" y="10728"/>
                    <a:pt x="5982" y="10751"/>
                    <a:pt x="6728" y="10751"/>
                  </a:cubicBezTo>
                  <a:cubicBezTo>
                    <a:pt x="7839" y="10751"/>
                    <a:pt x="8955" y="10699"/>
                    <a:pt x="10060" y="10572"/>
                  </a:cubicBezTo>
                  <a:cubicBezTo>
                    <a:pt x="11638" y="10401"/>
                    <a:pt x="13399" y="10177"/>
                    <a:pt x="14433" y="8780"/>
                  </a:cubicBezTo>
                  <a:cubicBezTo>
                    <a:pt x="15148" y="7820"/>
                    <a:pt x="15479" y="6614"/>
                    <a:pt x="15500" y="5409"/>
                  </a:cubicBezTo>
                  <a:cubicBezTo>
                    <a:pt x="15500" y="5249"/>
                    <a:pt x="15500" y="5089"/>
                    <a:pt x="15479" y="4929"/>
                  </a:cubicBezTo>
                  <a:cubicBezTo>
                    <a:pt x="14711" y="5185"/>
                    <a:pt x="13943" y="5494"/>
                    <a:pt x="13175" y="5729"/>
                  </a:cubicBezTo>
                  <a:cubicBezTo>
                    <a:pt x="12339" y="6014"/>
                    <a:pt x="11449" y="6225"/>
                    <a:pt x="10565" y="6225"/>
                  </a:cubicBezTo>
                  <a:cubicBezTo>
                    <a:pt x="10162" y="6225"/>
                    <a:pt x="9761" y="6181"/>
                    <a:pt x="9366" y="6081"/>
                  </a:cubicBezTo>
                  <a:cubicBezTo>
                    <a:pt x="7798" y="5675"/>
                    <a:pt x="6571" y="4470"/>
                    <a:pt x="5590" y="3201"/>
                  </a:cubicBezTo>
                  <a:cubicBezTo>
                    <a:pt x="4843" y="2251"/>
                    <a:pt x="4161" y="1238"/>
                    <a:pt x="3254" y="448"/>
                  </a:cubicBezTo>
                  <a:cubicBezTo>
                    <a:pt x="3072" y="288"/>
                    <a:pt x="2870" y="150"/>
                    <a:pt x="265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grpSp>
        <p:nvGrpSpPr>
          <p:cNvPr id="1755" name="Google Shape;1755;p37"/>
          <p:cNvGrpSpPr/>
          <p:nvPr/>
        </p:nvGrpSpPr>
        <p:grpSpPr>
          <a:xfrm>
            <a:off x="3782674" y="3507130"/>
            <a:ext cx="865229" cy="588779"/>
            <a:chOff x="3492675" y="2373759"/>
            <a:chExt cx="943441" cy="642001"/>
          </a:xfrm>
        </p:grpSpPr>
        <p:sp>
          <p:nvSpPr>
            <p:cNvPr id="1756" name="Google Shape;1756;p37"/>
            <p:cNvSpPr/>
            <p:nvPr/>
          </p:nvSpPr>
          <p:spPr>
            <a:xfrm>
              <a:off x="3492675" y="2373759"/>
              <a:ext cx="943440" cy="642001"/>
            </a:xfrm>
            <a:custGeom>
              <a:avLst/>
              <a:gdLst/>
              <a:ahLst/>
              <a:cxnLst/>
              <a:rect l="l" t="t" r="r" b="b"/>
              <a:pathLst>
                <a:path w="15458" h="10519" extrusionOk="0">
                  <a:moveTo>
                    <a:pt x="6448" y="1"/>
                  </a:moveTo>
                  <a:cubicBezTo>
                    <a:pt x="5834" y="1"/>
                    <a:pt x="5213" y="33"/>
                    <a:pt x="4576" y="82"/>
                  </a:cubicBezTo>
                  <a:cubicBezTo>
                    <a:pt x="2304" y="242"/>
                    <a:pt x="1088" y="1533"/>
                    <a:pt x="661" y="3719"/>
                  </a:cubicBezTo>
                  <a:cubicBezTo>
                    <a:pt x="373" y="5224"/>
                    <a:pt x="0" y="7634"/>
                    <a:pt x="1227" y="8797"/>
                  </a:cubicBezTo>
                  <a:cubicBezTo>
                    <a:pt x="2790" y="10296"/>
                    <a:pt x="5436" y="10519"/>
                    <a:pt x="7649" y="10519"/>
                  </a:cubicBezTo>
                  <a:cubicBezTo>
                    <a:pt x="8035" y="10519"/>
                    <a:pt x="8407" y="10512"/>
                    <a:pt x="8758" y="10504"/>
                  </a:cubicBezTo>
                  <a:cubicBezTo>
                    <a:pt x="10081" y="10483"/>
                    <a:pt x="11084" y="9811"/>
                    <a:pt x="11745" y="8840"/>
                  </a:cubicBezTo>
                  <a:cubicBezTo>
                    <a:pt x="12172" y="9075"/>
                    <a:pt x="12652" y="9224"/>
                    <a:pt x="13142" y="9224"/>
                  </a:cubicBezTo>
                  <a:cubicBezTo>
                    <a:pt x="14049" y="9224"/>
                    <a:pt x="14935" y="8755"/>
                    <a:pt x="15457" y="8029"/>
                  </a:cubicBezTo>
                  <a:lnTo>
                    <a:pt x="15457" y="8029"/>
                  </a:lnTo>
                  <a:cubicBezTo>
                    <a:pt x="15067" y="8172"/>
                    <a:pt x="14651" y="8257"/>
                    <a:pt x="14241" y="8257"/>
                  </a:cubicBezTo>
                  <a:cubicBezTo>
                    <a:pt x="13946" y="8257"/>
                    <a:pt x="13654" y="8213"/>
                    <a:pt x="13377" y="8114"/>
                  </a:cubicBezTo>
                  <a:cubicBezTo>
                    <a:pt x="13004" y="7997"/>
                    <a:pt x="12673" y="7773"/>
                    <a:pt x="12406" y="7496"/>
                  </a:cubicBezTo>
                  <a:cubicBezTo>
                    <a:pt x="12705" y="6589"/>
                    <a:pt x="12812" y="5576"/>
                    <a:pt x="12726" y="4584"/>
                  </a:cubicBezTo>
                  <a:cubicBezTo>
                    <a:pt x="12545" y="2695"/>
                    <a:pt x="11606" y="946"/>
                    <a:pt x="9878" y="455"/>
                  </a:cubicBezTo>
                  <a:cubicBezTo>
                    <a:pt x="8718" y="115"/>
                    <a:pt x="7595" y="1"/>
                    <a:pt x="6448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3697075" y="2473609"/>
              <a:ext cx="345810" cy="461284"/>
            </a:xfrm>
            <a:custGeom>
              <a:avLst/>
              <a:gdLst/>
              <a:ahLst/>
              <a:cxnLst/>
              <a:rect l="l" t="t" r="r" b="b"/>
              <a:pathLst>
                <a:path w="5666" h="7558" extrusionOk="0">
                  <a:moveTo>
                    <a:pt x="4380" y="2560"/>
                  </a:moveTo>
                  <a:cubicBezTo>
                    <a:pt x="4710" y="2560"/>
                    <a:pt x="5022" y="2618"/>
                    <a:pt x="5245" y="2784"/>
                  </a:cubicBezTo>
                  <a:lnTo>
                    <a:pt x="5245" y="2784"/>
                  </a:lnTo>
                  <a:cubicBezTo>
                    <a:pt x="4891" y="3172"/>
                    <a:pt x="4289" y="3247"/>
                    <a:pt x="3748" y="3247"/>
                  </a:cubicBezTo>
                  <a:cubicBezTo>
                    <a:pt x="3602" y="3247"/>
                    <a:pt x="3460" y="3242"/>
                    <a:pt x="3329" y="3236"/>
                  </a:cubicBezTo>
                  <a:cubicBezTo>
                    <a:pt x="2972" y="3225"/>
                    <a:pt x="2620" y="3164"/>
                    <a:pt x="2279" y="3061"/>
                  </a:cubicBezTo>
                  <a:lnTo>
                    <a:pt x="2279" y="3061"/>
                  </a:lnTo>
                  <a:cubicBezTo>
                    <a:pt x="2533" y="2944"/>
                    <a:pt x="2798" y="2851"/>
                    <a:pt x="3062" y="2777"/>
                  </a:cubicBezTo>
                  <a:cubicBezTo>
                    <a:pt x="3406" y="2678"/>
                    <a:pt x="3912" y="2560"/>
                    <a:pt x="4380" y="2560"/>
                  </a:cubicBezTo>
                  <a:close/>
                  <a:moveTo>
                    <a:pt x="3906" y="5437"/>
                  </a:moveTo>
                  <a:cubicBezTo>
                    <a:pt x="4033" y="5437"/>
                    <a:pt x="4156" y="5468"/>
                    <a:pt x="4261" y="5537"/>
                  </a:cubicBezTo>
                  <a:lnTo>
                    <a:pt x="4261" y="5537"/>
                  </a:lnTo>
                  <a:cubicBezTo>
                    <a:pt x="3960" y="5912"/>
                    <a:pt x="3513" y="6021"/>
                    <a:pt x="3049" y="6021"/>
                  </a:cubicBezTo>
                  <a:cubicBezTo>
                    <a:pt x="3025" y="6021"/>
                    <a:pt x="3000" y="6020"/>
                    <a:pt x="2976" y="6020"/>
                  </a:cubicBezTo>
                  <a:lnTo>
                    <a:pt x="2976" y="6020"/>
                  </a:lnTo>
                  <a:cubicBezTo>
                    <a:pt x="3125" y="5695"/>
                    <a:pt x="3536" y="5437"/>
                    <a:pt x="3906" y="5437"/>
                  </a:cubicBezTo>
                  <a:close/>
                  <a:moveTo>
                    <a:pt x="3736" y="1"/>
                  </a:moveTo>
                  <a:cubicBezTo>
                    <a:pt x="2739" y="1"/>
                    <a:pt x="1767" y="270"/>
                    <a:pt x="929" y="846"/>
                  </a:cubicBezTo>
                  <a:cubicBezTo>
                    <a:pt x="310" y="1273"/>
                    <a:pt x="1" y="2041"/>
                    <a:pt x="609" y="2606"/>
                  </a:cubicBezTo>
                  <a:cubicBezTo>
                    <a:pt x="836" y="2816"/>
                    <a:pt x="1108" y="2986"/>
                    <a:pt x="1403" y="3121"/>
                  </a:cubicBezTo>
                  <a:lnTo>
                    <a:pt x="1403" y="3121"/>
                  </a:lnTo>
                  <a:cubicBezTo>
                    <a:pt x="950" y="3435"/>
                    <a:pt x="568" y="3837"/>
                    <a:pt x="417" y="4313"/>
                  </a:cubicBezTo>
                  <a:cubicBezTo>
                    <a:pt x="65" y="5390"/>
                    <a:pt x="971" y="6030"/>
                    <a:pt x="1921" y="6233"/>
                  </a:cubicBezTo>
                  <a:cubicBezTo>
                    <a:pt x="2122" y="6274"/>
                    <a:pt x="2333" y="6310"/>
                    <a:pt x="2547" y="6332"/>
                  </a:cubicBezTo>
                  <a:lnTo>
                    <a:pt x="2547" y="6332"/>
                  </a:lnTo>
                  <a:cubicBezTo>
                    <a:pt x="2549" y="6579"/>
                    <a:pt x="2641" y="6832"/>
                    <a:pt x="2817" y="7001"/>
                  </a:cubicBezTo>
                  <a:cubicBezTo>
                    <a:pt x="3222" y="7417"/>
                    <a:pt x="3745" y="7492"/>
                    <a:pt x="4310" y="7556"/>
                  </a:cubicBezTo>
                  <a:cubicBezTo>
                    <a:pt x="4320" y="7557"/>
                    <a:pt x="4329" y="7558"/>
                    <a:pt x="4338" y="7558"/>
                  </a:cubicBezTo>
                  <a:cubicBezTo>
                    <a:pt x="4534" y="7558"/>
                    <a:pt x="4525" y="7235"/>
                    <a:pt x="4310" y="7215"/>
                  </a:cubicBezTo>
                  <a:cubicBezTo>
                    <a:pt x="3776" y="7155"/>
                    <a:pt x="2911" y="7022"/>
                    <a:pt x="2908" y="6356"/>
                  </a:cubicBezTo>
                  <a:lnTo>
                    <a:pt x="2908" y="6356"/>
                  </a:lnTo>
                  <a:cubicBezTo>
                    <a:pt x="2936" y="6356"/>
                    <a:pt x="2963" y="6357"/>
                    <a:pt x="2990" y="6357"/>
                  </a:cubicBezTo>
                  <a:cubicBezTo>
                    <a:pt x="3640" y="6357"/>
                    <a:pt x="4264" y="6179"/>
                    <a:pt x="4641" y="5582"/>
                  </a:cubicBezTo>
                  <a:cubicBezTo>
                    <a:pt x="4684" y="5518"/>
                    <a:pt x="4662" y="5433"/>
                    <a:pt x="4609" y="5369"/>
                  </a:cubicBezTo>
                  <a:cubicBezTo>
                    <a:pt x="4415" y="5155"/>
                    <a:pt x="4179" y="5066"/>
                    <a:pt x="3936" y="5066"/>
                  </a:cubicBezTo>
                  <a:cubicBezTo>
                    <a:pt x="3430" y="5066"/>
                    <a:pt x="2895" y="5452"/>
                    <a:pt x="2657" y="5892"/>
                  </a:cubicBezTo>
                  <a:cubicBezTo>
                    <a:pt x="2638" y="5924"/>
                    <a:pt x="2622" y="5958"/>
                    <a:pt x="2608" y="5993"/>
                  </a:cubicBezTo>
                  <a:lnTo>
                    <a:pt x="2608" y="5993"/>
                  </a:lnTo>
                  <a:cubicBezTo>
                    <a:pt x="2406" y="5970"/>
                    <a:pt x="2209" y="5935"/>
                    <a:pt x="2027" y="5902"/>
                  </a:cubicBezTo>
                  <a:cubicBezTo>
                    <a:pt x="1611" y="5838"/>
                    <a:pt x="1238" y="5689"/>
                    <a:pt x="929" y="5401"/>
                  </a:cubicBezTo>
                  <a:cubicBezTo>
                    <a:pt x="374" y="4868"/>
                    <a:pt x="854" y="4164"/>
                    <a:pt x="1270" y="3748"/>
                  </a:cubicBezTo>
                  <a:cubicBezTo>
                    <a:pt x="1444" y="3574"/>
                    <a:pt x="1638" y="3424"/>
                    <a:pt x="1845" y="3295"/>
                  </a:cubicBezTo>
                  <a:lnTo>
                    <a:pt x="1845" y="3295"/>
                  </a:lnTo>
                  <a:cubicBezTo>
                    <a:pt x="2334" y="3458"/>
                    <a:pt x="2853" y="3544"/>
                    <a:pt x="3318" y="3577"/>
                  </a:cubicBezTo>
                  <a:cubicBezTo>
                    <a:pt x="3433" y="3585"/>
                    <a:pt x="3554" y="3589"/>
                    <a:pt x="3677" y="3589"/>
                  </a:cubicBezTo>
                  <a:cubicBezTo>
                    <a:pt x="4398" y="3589"/>
                    <a:pt x="5212" y="3432"/>
                    <a:pt x="5622" y="2830"/>
                  </a:cubicBezTo>
                  <a:cubicBezTo>
                    <a:pt x="5665" y="2766"/>
                    <a:pt x="5654" y="2670"/>
                    <a:pt x="5601" y="2617"/>
                  </a:cubicBezTo>
                  <a:cubicBezTo>
                    <a:pt x="5306" y="2297"/>
                    <a:pt x="4866" y="2191"/>
                    <a:pt x="4397" y="2191"/>
                  </a:cubicBezTo>
                  <a:cubicBezTo>
                    <a:pt x="3833" y="2191"/>
                    <a:pt x="3228" y="2345"/>
                    <a:pt x="2785" y="2468"/>
                  </a:cubicBezTo>
                  <a:cubicBezTo>
                    <a:pt x="2475" y="2558"/>
                    <a:pt x="2125" y="2698"/>
                    <a:pt x="1789" y="2883"/>
                  </a:cubicBezTo>
                  <a:lnTo>
                    <a:pt x="1789" y="2883"/>
                  </a:lnTo>
                  <a:cubicBezTo>
                    <a:pt x="1620" y="2811"/>
                    <a:pt x="1453" y="2729"/>
                    <a:pt x="1291" y="2638"/>
                  </a:cubicBezTo>
                  <a:cubicBezTo>
                    <a:pt x="1185" y="2574"/>
                    <a:pt x="1078" y="2521"/>
                    <a:pt x="971" y="2436"/>
                  </a:cubicBezTo>
                  <a:cubicBezTo>
                    <a:pt x="427" y="2094"/>
                    <a:pt x="587" y="1710"/>
                    <a:pt x="897" y="1347"/>
                  </a:cubicBezTo>
                  <a:cubicBezTo>
                    <a:pt x="1121" y="1081"/>
                    <a:pt x="1451" y="931"/>
                    <a:pt x="1761" y="771"/>
                  </a:cubicBezTo>
                  <a:cubicBezTo>
                    <a:pt x="2393" y="455"/>
                    <a:pt x="3103" y="344"/>
                    <a:pt x="3816" y="344"/>
                  </a:cubicBezTo>
                  <a:cubicBezTo>
                    <a:pt x="3849" y="344"/>
                    <a:pt x="3882" y="344"/>
                    <a:pt x="3916" y="345"/>
                  </a:cubicBezTo>
                  <a:cubicBezTo>
                    <a:pt x="3922" y="345"/>
                    <a:pt x="3928" y="346"/>
                    <a:pt x="3934" y="346"/>
                  </a:cubicBezTo>
                  <a:cubicBezTo>
                    <a:pt x="4129" y="346"/>
                    <a:pt x="4122" y="14"/>
                    <a:pt x="3905" y="3"/>
                  </a:cubicBezTo>
                  <a:cubicBezTo>
                    <a:pt x="3849" y="2"/>
                    <a:pt x="3792" y="1"/>
                    <a:pt x="3736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3521299" y="2441872"/>
              <a:ext cx="914816" cy="573217"/>
            </a:xfrm>
            <a:custGeom>
              <a:avLst/>
              <a:gdLst/>
              <a:ahLst/>
              <a:cxnLst/>
              <a:rect l="l" t="t" r="r" b="b"/>
              <a:pathLst>
                <a:path w="14989" h="9392" extrusionOk="0">
                  <a:moveTo>
                    <a:pt x="10657" y="1"/>
                  </a:moveTo>
                  <a:cubicBezTo>
                    <a:pt x="9591" y="758"/>
                    <a:pt x="9089" y="2081"/>
                    <a:pt x="8342" y="3158"/>
                  </a:cubicBezTo>
                  <a:cubicBezTo>
                    <a:pt x="7148" y="4918"/>
                    <a:pt x="5174" y="6124"/>
                    <a:pt x="3062" y="6390"/>
                  </a:cubicBezTo>
                  <a:cubicBezTo>
                    <a:pt x="2755" y="6429"/>
                    <a:pt x="2445" y="6448"/>
                    <a:pt x="2135" y="6448"/>
                  </a:cubicBezTo>
                  <a:cubicBezTo>
                    <a:pt x="1411" y="6448"/>
                    <a:pt x="687" y="6343"/>
                    <a:pt x="0" y="6134"/>
                  </a:cubicBezTo>
                  <a:lnTo>
                    <a:pt x="0" y="6134"/>
                  </a:lnTo>
                  <a:cubicBezTo>
                    <a:pt x="107" y="6732"/>
                    <a:pt x="342" y="7265"/>
                    <a:pt x="758" y="7671"/>
                  </a:cubicBezTo>
                  <a:cubicBezTo>
                    <a:pt x="2321" y="9170"/>
                    <a:pt x="4967" y="9392"/>
                    <a:pt x="7180" y="9392"/>
                  </a:cubicBezTo>
                  <a:cubicBezTo>
                    <a:pt x="7566" y="9392"/>
                    <a:pt x="7938" y="9385"/>
                    <a:pt x="8289" y="9377"/>
                  </a:cubicBezTo>
                  <a:cubicBezTo>
                    <a:pt x="9612" y="9345"/>
                    <a:pt x="10615" y="8684"/>
                    <a:pt x="11276" y="7713"/>
                  </a:cubicBezTo>
                  <a:cubicBezTo>
                    <a:pt x="11703" y="7948"/>
                    <a:pt x="12183" y="8097"/>
                    <a:pt x="12673" y="8097"/>
                  </a:cubicBezTo>
                  <a:cubicBezTo>
                    <a:pt x="13580" y="8097"/>
                    <a:pt x="14466" y="7628"/>
                    <a:pt x="14988" y="6892"/>
                  </a:cubicBezTo>
                  <a:lnTo>
                    <a:pt x="14988" y="6892"/>
                  </a:lnTo>
                  <a:cubicBezTo>
                    <a:pt x="14593" y="7049"/>
                    <a:pt x="14171" y="7139"/>
                    <a:pt x="13757" y="7139"/>
                  </a:cubicBezTo>
                  <a:cubicBezTo>
                    <a:pt x="13467" y="7139"/>
                    <a:pt x="13180" y="7095"/>
                    <a:pt x="12908" y="6998"/>
                  </a:cubicBezTo>
                  <a:cubicBezTo>
                    <a:pt x="12535" y="6881"/>
                    <a:pt x="12204" y="6657"/>
                    <a:pt x="11937" y="6380"/>
                  </a:cubicBezTo>
                  <a:cubicBezTo>
                    <a:pt x="12236" y="5473"/>
                    <a:pt x="12343" y="4460"/>
                    <a:pt x="12257" y="3468"/>
                  </a:cubicBezTo>
                  <a:cubicBezTo>
                    <a:pt x="12119" y="2091"/>
                    <a:pt x="11585" y="801"/>
                    <a:pt x="10657" y="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grpSp>
        <p:nvGrpSpPr>
          <p:cNvPr id="1759" name="Google Shape;1759;p37"/>
          <p:cNvGrpSpPr/>
          <p:nvPr/>
        </p:nvGrpSpPr>
        <p:grpSpPr>
          <a:xfrm>
            <a:off x="1233641" y="2156772"/>
            <a:ext cx="1104681" cy="721939"/>
            <a:chOff x="713225" y="901338"/>
            <a:chExt cx="1204537" cy="787197"/>
          </a:xfrm>
        </p:grpSpPr>
        <p:sp>
          <p:nvSpPr>
            <p:cNvPr id="1760" name="Google Shape;1760;p37"/>
            <p:cNvSpPr/>
            <p:nvPr/>
          </p:nvSpPr>
          <p:spPr>
            <a:xfrm>
              <a:off x="713225" y="901338"/>
              <a:ext cx="1204537" cy="787197"/>
            </a:xfrm>
            <a:custGeom>
              <a:avLst/>
              <a:gdLst/>
              <a:ahLst/>
              <a:cxnLst/>
              <a:rect l="l" t="t" r="r" b="b"/>
              <a:pathLst>
                <a:path w="19736" h="12898" extrusionOk="0">
                  <a:moveTo>
                    <a:pt x="8387" y="0"/>
                  </a:moveTo>
                  <a:cubicBezTo>
                    <a:pt x="7405" y="0"/>
                    <a:pt x="6377" y="208"/>
                    <a:pt x="5708" y="909"/>
                  </a:cubicBezTo>
                  <a:cubicBezTo>
                    <a:pt x="4673" y="1976"/>
                    <a:pt x="4054" y="3491"/>
                    <a:pt x="3702" y="5027"/>
                  </a:cubicBezTo>
                  <a:cubicBezTo>
                    <a:pt x="2984" y="5271"/>
                    <a:pt x="2231" y="5395"/>
                    <a:pt x="1480" y="5395"/>
                  </a:cubicBezTo>
                  <a:cubicBezTo>
                    <a:pt x="982" y="5395"/>
                    <a:pt x="485" y="5340"/>
                    <a:pt x="1" y="5229"/>
                  </a:cubicBezTo>
                  <a:lnTo>
                    <a:pt x="1" y="5229"/>
                  </a:lnTo>
                  <a:cubicBezTo>
                    <a:pt x="43" y="5645"/>
                    <a:pt x="459" y="5891"/>
                    <a:pt x="833" y="6051"/>
                  </a:cubicBezTo>
                  <a:cubicBezTo>
                    <a:pt x="1462" y="6316"/>
                    <a:pt x="2149" y="6446"/>
                    <a:pt x="2839" y="6446"/>
                  </a:cubicBezTo>
                  <a:cubicBezTo>
                    <a:pt x="3038" y="6446"/>
                    <a:pt x="3237" y="6435"/>
                    <a:pt x="3435" y="6414"/>
                  </a:cubicBezTo>
                  <a:lnTo>
                    <a:pt x="3435" y="6414"/>
                  </a:lnTo>
                  <a:cubicBezTo>
                    <a:pt x="3393" y="6659"/>
                    <a:pt x="3361" y="6894"/>
                    <a:pt x="3339" y="7139"/>
                  </a:cubicBezTo>
                  <a:cubicBezTo>
                    <a:pt x="3286" y="7640"/>
                    <a:pt x="3254" y="8163"/>
                    <a:pt x="3457" y="8632"/>
                  </a:cubicBezTo>
                  <a:cubicBezTo>
                    <a:pt x="3756" y="9326"/>
                    <a:pt x="4481" y="9710"/>
                    <a:pt x="5174" y="10019"/>
                  </a:cubicBezTo>
                  <a:cubicBezTo>
                    <a:pt x="8087" y="11310"/>
                    <a:pt x="11009" y="12281"/>
                    <a:pt x="14124" y="12857"/>
                  </a:cubicBezTo>
                  <a:cubicBezTo>
                    <a:pt x="14292" y="12887"/>
                    <a:pt x="14462" y="12897"/>
                    <a:pt x="14632" y="12897"/>
                  </a:cubicBezTo>
                  <a:cubicBezTo>
                    <a:pt x="14942" y="12897"/>
                    <a:pt x="15254" y="12864"/>
                    <a:pt x="15556" y="12864"/>
                  </a:cubicBezTo>
                  <a:cubicBezTo>
                    <a:pt x="15606" y="12864"/>
                    <a:pt x="15654" y="12865"/>
                    <a:pt x="15703" y="12867"/>
                  </a:cubicBezTo>
                  <a:cubicBezTo>
                    <a:pt x="15752" y="12870"/>
                    <a:pt x="15800" y="12872"/>
                    <a:pt x="15847" y="12872"/>
                  </a:cubicBezTo>
                  <a:cubicBezTo>
                    <a:pt x="16338" y="12872"/>
                    <a:pt x="16756" y="12719"/>
                    <a:pt x="17165" y="12398"/>
                  </a:cubicBezTo>
                  <a:cubicBezTo>
                    <a:pt x="18157" y="11619"/>
                    <a:pt x="18509" y="10670"/>
                    <a:pt x="18925" y="9539"/>
                  </a:cubicBezTo>
                  <a:cubicBezTo>
                    <a:pt x="19351" y="8334"/>
                    <a:pt x="19735" y="7118"/>
                    <a:pt x="19714" y="5859"/>
                  </a:cubicBezTo>
                  <a:cubicBezTo>
                    <a:pt x="19714" y="5784"/>
                    <a:pt x="19714" y="5731"/>
                    <a:pt x="19703" y="5667"/>
                  </a:cubicBezTo>
                  <a:cubicBezTo>
                    <a:pt x="19661" y="5037"/>
                    <a:pt x="19458" y="4408"/>
                    <a:pt x="19063" y="3949"/>
                  </a:cubicBezTo>
                  <a:cubicBezTo>
                    <a:pt x="18007" y="2733"/>
                    <a:pt x="16204" y="2147"/>
                    <a:pt x="14754" y="1624"/>
                  </a:cubicBezTo>
                  <a:cubicBezTo>
                    <a:pt x="12972" y="994"/>
                    <a:pt x="11201" y="269"/>
                    <a:pt x="9313" y="56"/>
                  </a:cubicBezTo>
                  <a:cubicBezTo>
                    <a:pt x="9018" y="22"/>
                    <a:pt x="8705" y="0"/>
                    <a:pt x="8387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1132523" y="1090845"/>
              <a:ext cx="552161" cy="474955"/>
            </a:xfrm>
            <a:custGeom>
              <a:avLst/>
              <a:gdLst/>
              <a:ahLst/>
              <a:cxnLst/>
              <a:rect l="l" t="t" r="r" b="b"/>
              <a:pathLst>
                <a:path w="9047" h="7782" extrusionOk="0">
                  <a:moveTo>
                    <a:pt x="4753" y="1002"/>
                  </a:moveTo>
                  <a:cubicBezTo>
                    <a:pt x="5254" y="1002"/>
                    <a:pt x="5753" y="1052"/>
                    <a:pt x="6241" y="1132"/>
                  </a:cubicBezTo>
                  <a:cubicBezTo>
                    <a:pt x="6892" y="1250"/>
                    <a:pt x="7681" y="1442"/>
                    <a:pt x="8182" y="1879"/>
                  </a:cubicBezTo>
                  <a:cubicBezTo>
                    <a:pt x="8513" y="2199"/>
                    <a:pt x="8417" y="2508"/>
                    <a:pt x="7916" y="2775"/>
                  </a:cubicBezTo>
                  <a:cubicBezTo>
                    <a:pt x="7857" y="2781"/>
                    <a:pt x="7798" y="2783"/>
                    <a:pt x="7740" y="2783"/>
                  </a:cubicBezTo>
                  <a:cubicBezTo>
                    <a:pt x="7681" y="2783"/>
                    <a:pt x="7622" y="2781"/>
                    <a:pt x="7564" y="2775"/>
                  </a:cubicBezTo>
                  <a:cubicBezTo>
                    <a:pt x="7190" y="2775"/>
                    <a:pt x="6817" y="2733"/>
                    <a:pt x="6444" y="2679"/>
                  </a:cubicBezTo>
                  <a:cubicBezTo>
                    <a:pt x="5868" y="2583"/>
                    <a:pt x="5291" y="2423"/>
                    <a:pt x="4747" y="2210"/>
                  </a:cubicBezTo>
                  <a:cubicBezTo>
                    <a:pt x="4105" y="1986"/>
                    <a:pt x="3503" y="1654"/>
                    <a:pt x="2952" y="1248"/>
                  </a:cubicBezTo>
                  <a:lnTo>
                    <a:pt x="2952" y="1248"/>
                  </a:lnTo>
                  <a:cubicBezTo>
                    <a:pt x="3316" y="1150"/>
                    <a:pt x="3689" y="1086"/>
                    <a:pt x="4054" y="1036"/>
                  </a:cubicBezTo>
                  <a:cubicBezTo>
                    <a:pt x="4287" y="1013"/>
                    <a:pt x="4520" y="1002"/>
                    <a:pt x="4753" y="1002"/>
                  </a:cubicBezTo>
                  <a:close/>
                  <a:moveTo>
                    <a:pt x="4767" y="4769"/>
                  </a:moveTo>
                  <a:cubicBezTo>
                    <a:pt x="4954" y="4769"/>
                    <a:pt x="5141" y="4786"/>
                    <a:pt x="5323" y="4813"/>
                  </a:cubicBezTo>
                  <a:cubicBezTo>
                    <a:pt x="5612" y="4866"/>
                    <a:pt x="6614" y="5218"/>
                    <a:pt x="5910" y="5463"/>
                  </a:cubicBezTo>
                  <a:cubicBezTo>
                    <a:pt x="5663" y="5549"/>
                    <a:pt x="5386" y="5579"/>
                    <a:pt x="5103" y="5579"/>
                  </a:cubicBezTo>
                  <a:cubicBezTo>
                    <a:pt x="4677" y="5579"/>
                    <a:pt x="4235" y="5510"/>
                    <a:pt x="3851" y="5453"/>
                  </a:cubicBezTo>
                  <a:cubicBezTo>
                    <a:pt x="3695" y="5429"/>
                    <a:pt x="3516" y="5395"/>
                    <a:pt x="3324" y="5348"/>
                  </a:cubicBezTo>
                  <a:lnTo>
                    <a:pt x="3324" y="5348"/>
                  </a:lnTo>
                  <a:cubicBezTo>
                    <a:pt x="3472" y="5196"/>
                    <a:pt x="3636" y="5068"/>
                    <a:pt x="3787" y="4983"/>
                  </a:cubicBezTo>
                  <a:cubicBezTo>
                    <a:pt x="4090" y="4825"/>
                    <a:pt x="4428" y="4769"/>
                    <a:pt x="4767" y="4769"/>
                  </a:cubicBezTo>
                  <a:close/>
                  <a:moveTo>
                    <a:pt x="1535" y="0"/>
                  </a:moveTo>
                  <a:cubicBezTo>
                    <a:pt x="1395" y="0"/>
                    <a:pt x="1263" y="190"/>
                    <a:pt x="1387" y="322"/>
                  </a:cubicBezTo>
                  <a:cubicBezTo>
                    <a:pt x="1642" y="611"/>
                    <a:pt x="1913" y="878"/>
                    <a:pt x="2200" y="1125"/>
                  </a:cubicBezTo>
                  <a:lnTo>
                    <a:pt x="2200" y="1125"/>
                  </a:lnTo>
                  <a:cubicBezTo>
                    <a:pt x="1872" y="1261"/>
                    <a:pt x="1556" y="1426"/>
                    <a:pt x="1259" y="1623"/>
                  </a:cubicBezTo>
                  <a:cubicBezTo>
                    <a:pt x="747" y="1975"/>
                    <a:pt x="320" y="2444"/>
                    <a:pt x="160" y="3042"/>
                  </a:cubicBezTo>
                  <a:cubicBezTo>
                    <a:pt x="0" y="3650"/>
                    <a:pt x="427" y="4183"/>
                    <a:pt x="864" y="4546"/>
                  </a:cubicBezTo>
                  <a:cubicBezTo>
                    <a:pt x="1402" y="5003"/>
                    <a:pt x="2030" y="5322"/>
                    <a:pt x="2695" y="5538"/>
                  </a:cubicBezTo>
                  <a:lnTo>
                    <a:pt x="2695" y="5538"/>
                  </a:lnTo>
                  <a:cubicBezTo>
                    <a:pt x="2567" y="5783"/>
                    <a:pt x="2494" y="6059"/>
                    <a:pt x="2497" y="6359"/>
                  </a:cubicBezTo>
                  <a:cubicBezTo>
                    <a:pt x="2507" y="7545"/>
                    <a:pt x="4424" y="7782"/>
                    <a:pt x="5390" y="7782"/>
                  </a:cubicBezTo>
                  <a:cubicBezTo>
                    <a:pt x="5458" y="7782"/>
                    <a:pt x="5522" y="7780"/>
                    <a:pt x="5580" y="7778"/>
                  </a:cubicBezTo>
                  <a:cubicBezTo>
                    <a:pt x="5814" y="7757"/>
                    <a:pt x="5814" y="7405"/>
                    <a:pt x="5580" y="7405"/>
                  </a:cubicBezTo>
                  <a:cubicBezTo>
                    <a:pt x="5524" y="7406"/>
                    <a:pt x="5469" y="7407"/>
                    <a:pt x="5414" y="7407"/>
                  </a:cubicBezTo>
                  <a:cubicBezTo>
                    <a:pt x="4685" y="7407"/>
                    <a:pt x="3994" y="7273"/>
                    <a:pt x="3339" y="6946"/>
                  </a:cubicBezTo>
                  <a:cubicBezTo>
                    <a:pt x="2697" y="6638"/>
                    <a:pt x="2775" y="6101"/>
                    <a:pt x="3077" y="5651"/>
                  </a:cubicBezTo>
                  <a:lnTo>
                    <a:pt x="3077" y="5651"/>
                  </a:lnTo>
                  <a:cubicBezTo>
                    <a:pt x="3536" y="5771"/>
                    <a:pt x="4006" y="5848"/>
                    <a:pt x="4470" y="5890"/>
                  </a:cubicBezTo>
                  <a:cubicBezTo>
                    <a:pt x="4665" y="5909"/>
                    <a:pt x="4947" y="5939"/>
                    <a:pt x="5241" y="5939"/>
                  </a:cubicBezTo>
                  <a:cubicBezTo>
                    <a:pt x="5787" y="5939"/>
                    <a:pt x="6373" y="5835"/>
                    <a:pt x="6518" y="5357"/>
                  </a:cubicBezTo>
                  <a:cubicBezTo>
                    <a:pt x="6764" y="4546"/>
                    <a:pt x="5206" y="4397"/>
                    <a:pt x="4737" y="4397"/>
                  </a:cubicBezTo>
                  <a:cubicBezTo>
                    <a:pt x="4729" y="4397"/>
                    <a:pt x="4722" y="4397"/>
                    <a:pt x="4715" y="4397"/>
                  </a:cubicBezTo>
                  <a:cubicBezTo>
                    <a:pt x="4023" y="4397"/>
                    <a:pt x="3322" y="4710"/>
                    <a:pt x="2898" y="5232"/>
                  </a:cubicBezTo>
                  <a:lnTo>
                    <a:pt x="2898" y="5232"/>
                  </a:lnTo>
                  <a:cubicBezTo>
                    <a:pt x="1831" y="4905"/>
                    <a:pt x="595" y="4260"/>
                    <a:pt x="523" y="3266"/>
                  </a:cubicBezTo>
                  <a:cubicBezTo>
                    <a:pt x="470" y="2519"/>
                    <a:pt x="1419" y="1932"/>
                    <a:pt x="1974" y="1623"/>
                  </a:cubicBezTo>
                  <a:cubicBezTo>
                    <a:pt x="2149" y="1530"/>
                    <a:pt x="2330" y="1451"/>
                    <a:pt x="2517" y="1384"/>
                  </a:cubicBezTo>
                  <a:lnTo>
                    <a:pt x="2517" y="1384"/>
                  </a:lnTo>
                  <a:cubicBezTo>
                    <a:pt x="3311" y="2001"/>
                    <a:pt x="4210" y="2468"/>
                    <a:pt x="5185" y="2786"/>
                  </a:cubicBezTo>
                  <a:cubicBezTo>
                    <a:pt x="5878" y="3021"/>
                    <a:pt x="6614" y="3127"/>
                    <a:pt x="7350" y="3159"/>
                  </a:cubicBezTo>
                  <a:cubicBezTo>
                    <a:pt x="7446" y="3166"/>
                    <a:pt x="7557" y="3173"/>
                    <a:pt x="7675" y="3173"/>
                  </a:cubicBezTo>
                  <a:cubicBezTo>
                    <a:pt x="8096" y="3173"/>
                    <a:pt x="8594" y="3089"/>
                    <a:pt x="8694" y="2647"/>
                  </a:cubicBezTo>
                  <a:cubicBezTo>
                    <a:pt x="9046" y="1218"/>
                    <a:pt x="6828" y="855"/>
                    <a:pt x="5878" y="716"/>
                  </a:cubicBezTo>
                  <a:cubicBezTo>
                    <a:pt x="5519" y="665"/>
                    <a:pt x="5152" y="638"/>
                    <a:pt x="4783" y="638"/>
                  </a:cubicBezTo>
                  <a:cubicBezTo>
                    <a:pt x="4046" y="638"/>
                    <a:pt x="3302" y="745"/>
                    <a:pt x="2604" y="976"/>
                  </a:cubicBezTo>
                  <a:lnTo>
                    <a:pt x="2604" y="976"/>
                  </a:lnTo>
                  <a:cubicBezTo>
                    <a:pt x="2264" y="694"/>
                    <a:pt x="1946" y="384"/>
                    <a:pt x="1654" y="55"/>
                  </a:cubicBezTo>
                  <a:cubicBezTo>
                    <a:pt x="1618" y="16"/>
                    <a:pt x="1576" y="0"/>
                    <a:pt x="153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713225" y="902131"/>
              <a:ext cx="1141369" cy="786404"/>
            </a:xfrm>
            <a:custGeom>
              <a:avLst/>
              <a:gdLst/>
              <a:ahLst/>
              <a:cxnLst/>
              <a:rect l="l" t="t" r="r" b="b"/>
              <a:pathLst>
                <a:path w="18701" h="12885" extrusionOk="0">
                  <a:moveTo>
                    <a:pt x="7841" y="0"/>
                  </a:moveTo>
                  <a:cubicBezTo>
                    <a:pt x="7041" y="64"/>
                    <a:pt x="6252" y="320"/>
                    <a:pt x="5708" y="885"/>
                  </a:cubicBezTo>
                  <a:cubicBezTo>
                    <a:pt x="4673" y="1963"/>
                    <a:pt x="4054" y="3478"/>
                    <a:pt x="3702" y="5014"/>
                  </a:cubicBezTo>
                  <a:cubicBezTo>
                    <a:pt x="2984" y="5258"/>
                    <a:pt x="2231" y="5382"/>
                    <a:pt x="1480" y="5382"/>
                  </a:cubicBezTo>
                  <a:cubicBezTo>
                    <a:pt x="982" y="5382"/>
                    <a:pt x="485" y="5327"/>
                    <a:pt x="1" y="5216"/>
                  </a:cubicBezTo>
                  <a:lnTo>
                    <a:pt x="1" y="5216"/>
                  </a:lnTo>
                  <a:cubicBezTo>
                    <a:pt x="43" y="5632"/>
                    <a:pt x="459" y="5878"/>
                    <a:pt x="833" y="6038"/>
                  </a:cubicBezTo>
                  <a:cubicBezTo>
                    <a:pt x="1462" y="6303"/>
                    <a:pt x="2149" y="6433"/>
                    <a:pt x="2839" y="6433"/>
                  </a:cubicBezTo>
                  <a:cubicBezTo>
                    <a:pt x="3038" y="6433"/>
                    <a:pt x="3237" y="6422"/>
                    <a:pt x="3435" y="6401"/>
                  </a:cubicBezTo>
                  <a:lnTo>
                    <a:pt x="3435" y="6401"/>
                  </a:lnTo>
                  <a:cubicBezTo>
                    <a:pt x="3393" y="6646"/>
                    <a:pt x="3361" y="6881"/>
                    <a:pt x="3339" y="7126"/>
                  </a:cubicBezTo>
                  <a:cubicBezTo>
                    <a:pt x="3286" y="7627"/>
                    <a:pt x="3254" y="8150"/>
                    <a:pt x="3457" y="8619"/>
                  </a:cubicBezTo>
                  <a:cubicBezTo>
                    <a:pt x="3756" y="9313"/>
                    <a:pt x="4481" y="9697"/>
                    <a:pt x="5174" y="10006"/>
                  </a:cubicBezTo>
                  <a:cubicBezTo>
                    <a:pt x="8087" y="11297"/>
                    <a:pt x="11009" y="12268"/>
                    <a:pt x="14124" y="12844"/>
                  </a:cubicBezTo>
                  <a:cubicBezTo>
                    <a:pt x="14292" y="12874"/>
                    <a:pt x="14462" y="12884"/>
                    <a:pt x="14632" y="12884"/>
                  </a:cubicBezTo>
                  <a:cubicBezTo>
                    <a:pt x="14942" y="12884"/>
                    <a:pt x="15254" y="12851"/>
                    <a:pt x="15556" y="12851"/>
                  </a:cubicBezTo>
                  <a:cubicBezTo>
                    <a:pt x="15606" y="12851"/>
                    <a:pt x="15654" y="12852"/>
                    <a:pt x="15703" y="12854"/>
                  </a:cubicBezTo>
                  <a:cubicBezTo>
                    <a:pt x="15752" y="12857"/>
                    <a:pt x="15800" y="12859"/>
                    <a:pt x="15847" y="12859"/>
                  </a:cubicBezTo>
                  <a:cubicBezTo>
                    <a:pt x="16338" y="12859"/>
                    <a:pt x="16756" y="12706"/>
                    <a:pt x="17165" y="12385"/>
                  </a:cubicBezTo>
                  <a:cubicBezTo>
                    <a:pt x="17975" y="11745"/>
                    <a:pt x="18370" y="10998"/>
                    <a:pt x="18701" y="10123"/>
                  </a:cubicBezTo>
                  <a:cubicBezTo>
                    <a:pt x="17602" y="9931"/>
                    <a:pt x="16471" y="9931"/>
                    <a:pt x="15362" y="9857"/>
                  </a:cubicBezTo>
                  <a:cubicBezTo>
                    <a:pt x="14252" y="9761"/>
                    <a:pt x="13100" y="9579"/>
                    <a:pt x="12215" y="8886"/>
                  </a:cubicBezTo>
                  <a:cubicBezTo>
                    <a:pt x="11255" y="8118"/>
                    <a:pt x="10796" y="6913"/>
                    <a:pt x="10508" y="5718"/>
                  </a:cubicBezTo>
                  <a:cubicBezTo>
                    <a:pt x="10231" y="4523"/>
                    <a:pt x="10081" y="3286"/>
                    <a:pt x="9580" y="2166"/>
                  </a:cubicBezTo>
                  <a:cubicBezTo>
                    <a:pt x="9185" y="1312"/>
                    <a:pt x="8588" y="576"/>
                    <a:pt x="784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grpSp>
        <p:nvGrpSpPr>
          <p:cNvPr id="1763" name="Google Shape;1763;p37"/>
          <p:cNvGrpSpPr/>
          <p:nvPr/>
        </p:nvGrpSpPr>
        <p:grpSpPr>
          <a:xfrm>
            <a:off x="1283173" y="3563547"/>
            <a:ext cx="852132" cy="695744"/>
            <a:chOff x="767239" y="2435280"/>
            <a:chExt cx="929159" cy="758634"/>
          </a:xfrm>
        </p:grpSpPr>
        <p:sp>
          <p:nvSpPr>
            <p:cNvPr id="1764" name="Google Shape;1764;p37"/>
            <p:cNvSpPr/>
            <p:nvPr/>
          </p:nvSpPr>
          <p:spPr>
            <a:xfrm>
              <a:off x="767239" y="2435280"/>
              <a:ext cx="929159" cy="758634"/>
            </a:xfrm>
            <a:custGeom>
              <a:avLst/>
              <a:gdLst/>
              <a:ahLst/>
              <a:cxnLst/>
              <a:rect l="l" t="t" r="r" b="b"/>
              <a:pathLst>
                <a:path w="15224" h="12430" extrusionOk="0">
                  <a:moveTo>
                    <a:pt x="8295" y="1"/>
                  </a:moveTo>
                  <a:cubicBezTo>
                    <a:pt x="7303" y="1"/>
                    <a:pt x="6312" y="86"/>
                    <a:pt x="5345" y="247"/>
                  </a:cubicBezTo>
                  <a:cubicBezTo>
                    <a:pt x="3905" y="471"/>
                    <a:pt x="2689" y="1282"/>
                    <a:pt x="2145" y="2701"/>
                  </a:cubicBezTo>
                  <a:cubicBezTo>
                    <a:pt x="1569" y="4194"/>
                    <a:pt x="1452" y="5816"/>
                    <a:pt x="1676" y="7394"/>
                  </a:cubicBezTo>
                  <a:cubicBezTo>
                    <a:pt x="1729" y="7725"/>
                    <a:pt x="1782" y="8067"/>
                    <a:pt x="1878" y="8408"/>
                  </a:cubicBezTo>
                  <a:cubicBezTo>
                    <a:pt x="1356" y="8835"/>
                    <a:pt x="897" y="9293"/>
                    <a:pt x="577" y="9869"/>
                  </a:cubicBezTo>
                  <a:cubicBezTo>
                    <a:pt x="129" y="10648"/>
                    <a:pt x="1" y="11661"/>
                    <a:pt x="438" y="12430"/>
                  </a:cubicBezTo>
                  <a:cubicBezTo>
                    <a:pt x="801" y="11320"/>
                    <a:pt x="1590" y="10349"/>
                    <a:pt x="2582" y="9752"/>
                  </a:cubicBezTo>
                  <a:cubicBezTo>
                    <a:pt x="2657" y="9827"/>
                    <a:pt x="2732" y="9901"/>
                    <a:pt x="2817" y="9965"/>
                  </a:cubicBezTo>
                  <a:cubicBezTo>
                    <a:pt x="4012" y="10936"/>
                    <a:pt x="5388" y="11480"/>
                    <a:pt x="6924" y="11640"/>
                  </a:cubicBezTo>
                  <a:cubicBezTo>
                    <a:pt x="7447" y="11698"/>
                    <a:pt x="7984" y="11727"/>
                    <a:pt x="8524" y="11727"/>
                  </a:cubicBezTo>
                  <a:cubicBezTo>
                    <a:pt x="9668" y="11727"/>
                    <a:pt x="10829" y="11599"/>
                    <a:pt x="11917" y="11352"/>
                  </a:cubicBezTo>
                  <a:cubicBezTo>
                    <a:pt x="14039" y="10872"/>
                    <a:pt x="14871" y="9261"/>
                    <a:pt x="15149" y="7256"/>
                  </a:cubicBezTo>
                  <a:cubicBezTo>
                    <a:pt x="15213" y="6808"/>
                    <a:pt x="15223" y="6338"/>
                    <a:pt x="15213" y="5869"/>
                  </a:cubicBezTo>
                  <a:cubicBezTo>
                    <a:pt x="15191" y="4994"/>
                    <a:pt x="15202" y="3874"/>
                    <a:pt x="14893" y="3042"/>
                  </a:cubicBezTo>
                  <a:cubicBezTo>
                    <a:pt x="14551" y="2114"/>
                    <a:pt x="13890" y="1293"/>
                    <a:pt x="13058" y="759"/>
                  </a:cubicBezTo>
                  <a:cubicBezTo>
                    <a:pt x="12205" y="215"/>
                    <a:pt x="10658" y="151"/>
                    <a:pt x="9655" y="55"/>
                  </a:cubicBezTo>
                  <a:cubicBezTo>
                    <a:pt x="9203" y="18"/>
                    <a:pt x="8749" y="1"/>
                    <a:pt x="8295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1025104" y="2552647"/>
              <a:ext cx="524025" cy="468974"/>
            </a:xfrm>
            <a:custGeom>
              <a:avLst/>
              <a:gdLst/>
              <a:ahLst/>
              <a:cxnLst/>
              <a:rect l="l" t="t" r="r" b="b"/>
              <a:pathLst>
                <a:path w="8586" h="7684" extrusionOk="0">
                  <a:moveTo>
                    <a:pt x="4368" y="1"/>
                  </a:moveTo>
                  <a:cubicBezTo>
                    <a:pt x="3721" y="1"/>
                    <a:pt x="3071" y="120"/>
                    <a:pt x="2518" y="319"/>
                  </a:cubicBezTo>
                  <a:cubicBezTo>
                    <a:pt x="1344" y="746"/>
                    <a:pt x="544" y="1599"/>
                    <a:pt x="203" y="2773"/>
                  </a:cubicBezTo>
                  <a:cubicBezTo>
                    <a:pt x="0" y="3455"/>
                    <a:pt x="54" y="4191"/>
                    <a:pt x="214" y="4885"/>
                  </a:cubicBezTo>
                  <a:cubicBezTo>
                    <a:pt x="310" y="5279"/>
                    <a:pt x="427" y="5685"/>
                    <a:pt x="640" y="6037"/>
                  </a:cubicBezTo>
                  <a:cubicBezTo>
                    <a:pt x="1003" y="6624"/>
                    <a:pt x="1590" y="7082"/>
                    <a:pt x="2230" y="7349"/>
                  </a:cubicBezTo>
                  <a:cubicBezTo>
                    <a:pt x="2765" y="7577"/>
                    <a:pt x="3330" y="7683"/>
                    <a:pt x="3889" y="7683"/>
                  </a:cubicBezTo>
                  <a:cubicBezTo>
                    <a:pt x="6283" y="7683"/>
                    <a:pt x="8585" y="5737"/>
                    <a:pt x="8118" y="3082"/>
                  </a:cubicBezTo>
                  <a:cubicBezTo>
                    <a:pt x="7948" y="2111"/>
                    <a:pt x="7361" y="1162"/>
                    <a:pt x="6518" y="586"/>
                  </a:cubicBezTo>
                  <a:cubicBezTo>
                    <a:pt x="5919" y="173"/>
                    <a:pt x="5145" y="1"/>
                    <a:pt x="4368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1133194" y="2746426"/>
              <a:ext cx="24108" cy="67990"/>
            </a:xfrm>
            <a:custGeom>
              <a:avLst/>
              <a:gdLst/>
              <a:ahLst/>
              <a:cxnLst/>
              <a:rect l="l" t="t" r="r" b="b"/>
              <a:pathLst>
                <a:path w="395" h="1114" extrusionOk="0">
                  <a:moveTo>
                    <a:pt x="78" y="0"/>
                  </a:moveTo>
                  <a:cubicBezTo>
                    <a:pt x="73" y="0"/>
                    <a:pt x="68" y="1"/>
                    <a:pt x="64" y="3"/>
                  </a:cubicBezTo>
                  <a:cubicBezTo>
                    <a:pt x="0" y="14"/>
                    <a:pt x="11" y="280"/>
                    <a:pt x="85" y="579"/>
                  </a:cubicBezTo>
                  <a:cubicBezTo>
                    <a:pt x="147" y="866"/>
                    <a:pt x="218" y="1114"/>
                    <a:pt x="290" y="1114"/>
                  </a:cubicBezTo>
                  <a:cubicBezTo>
                    <a:pt x="293" y="1114"/>
                    <a:pt x="296" y="1113"/>
                    <a:pt x="299" y="1112"/>
                  </a:cubicBezTo>
                  <a:cubicBezTo>
                    <a:pt x="363" y="1102"/>
                    <a:pt x="395" y="846"/>
                    <a:pt x="320" y="536"/>
                  </a:cubicBezTo>
                  <a:cubicBezTo>
                    <a:pt x="260" y="235"/>
                    <a:pt x="152" y="0"/>
                    <a:pt x="78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1368843" y="2708769"/>
              <a:ext cx="21544" cy="63962"/>
            </a:xfrm>
            <a:custGeom>
              <a:avLst/>
              <a:gdLst/>
              <a:ahLst/>
              <a:cxnLst/>
              <a:rect l="l" t="t" r="r" b="b"/>
              <a:pathLst>
                <a:path w="353" h="1048" extrusionOk="0">
                  <a:moveTo>
                    <a:pt x="69" y="1"/>
                  </a:moveTo>
                  <a:cubicBezTo>
                    <a:pt x="67" y="1"/>
                    <a:pt x="66" y="1"/>
                    <a:pt x="65" y="1"/>
                  </a:cubicBezTo>
                  <a:cubicBezTo>
                    <a:pt x="1" y="23"/>
                    <a:pt x="22" y="257"/>
                    <a:pt x="65" y="535"/>
                  </a:cubicBezTo>
                  <a:cubicBezTo>
                    <a:pt x="117" y="827"/>
                    <a:pt x="169" y="1047"/>
                    <a:pt x="241" y="1047"/>
                  </a:cubicBezTo>
                  <a:cubicBezTo>
                    <a:pt x="243" y="1047"/>
                    <a:pt x="244" y="1047"/>
                    <a:pt x="246" y="1047"/>
                  </a:cubicBezTo>
                  <a:cubicBezTo>
                    <a:pt x="321" y="1047"/>
                    <a:pt x="353" y="791"/>
                    <a:pt x="299" y="492"/>
                  </a:cubicBezTo>
                  <a:cubicBezTo>
                    <a:pt x="247" y="211"/>
                    <a:pt x="124" y="1"/>
                    <a:pt x="69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1094133" y="2691009"/>
              <a:ext cx="87948" cy="33568"/>
            </a:xfrm>
            <a:custGeom>
              <a:avLst/>
              <a:gdLst/>
              <a:ahLst/>
              <a:cxnLst/>
              <a:rect l="l" t="t" r="r" b="b"/>
              <a:pathLst>
                <a:path w="1441" h="550" extrusionOk="0">
                  <a:moveTo>
                    <a:pt x="111" y="1"/>
                  </a:moveTo>
                  <a:cubicBezTo>
                    <a:pt x="66" y="1"/>
                    <a:pt x="38" y="9"/>
                    <a:pt x="32" y="26"/>
                  </a:cubicBezTo>
                  <a:cubicBezTo>
                    <a:pt x="0" y="90"/>
                    <a:pt x="299" y="250"/>
                    <a:pt x="683" y="388"/>
                  </a:cubicBezTo>
                  <a:cubicBezTo>
                    <a:pt x="950" y="492"/>
                    <a:pt x="1187" y="550"/>
                    <a:pt x="1317" y="550"/>
                  </a:cubicBezTo>
                  <a:cubicBezTo>
                    <a:pt x="1373" y="550"/>
                    <a:pt x="1409" y="539"/>
                    <a:pt x="1419" y="516"/>
                  </a:cubicBezTo>
                  <a:cubicBezTo>
                    <a:pt x="1440" y="452"/>
                    <a:pt x="1152" y="292"/>
                    <a:pt x="768" y="164"/>
                  </a:cubicBezTo>
                  <a:cubicBezTo>
                    <a:pt x="494" y="62"/>
                    <a:pt x="236" y="1"/>
                    <a:pt x="111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1336984" y="2640107"/>
              <a:ext cx="44981" cy="64328"/>
            </a:xfrm>
            <a:custGeom>
              <a:avLst/>
              <a:gdLst/>
              <a:ahLst/>
              <a:cxnLst/>
              <a:rect l="l" t="t" r="r" b="b"/>
              <a:pathLst>
                <a:path w="737" h="1054" extrusionOk="0">
                  <a:moveTo>
                    <a:pt x="664" y="0"/>
                  </a:moveTo>
                  <a:cubicBezTo>
                    <a:pt x="590" y="0"/>
                    <a:pt x="399" y="182"/>
                    <a:pt x="235" y="444"/>
                  </a:cubicBezTo>
                  <a:cubicBezTo>
                    <a:pt x="64" y="742"/>
                    <a:pt x="0" y="1009"/>
                    <a:pt x="53" y="1052"/>
                  </a:cubicBezTo>
                  <a:cubicBezTo>
                    <a:pt x="56" y="1053"/>
                    <a:pt x="59" y="1053"/>
                    <a:pt x="63" y="1053"/>
                  </a:cubicBezTo>
                  <a:cubicBezTo>
                    <a:pt x="132" y="1053"/>
                    <a:pt x="285" y="847"/>
                    <a:pt x="437" y="582"/>
                  </a:cubicBezTo>
                  <a:cubicBezTo>
                    <a:pt x="608" y="284"/>
                    <a:pt x="736" y="49"/>
                    <a:pt x="683" y="6"/>
                  </a:cubicBezTo>
                  <a:cubicBezTo>
                    <a:pt x="678" y="2"/>
                    <a:pt x="671" y="0"/>
                    <a:pt x="66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196974" y="2773281"/>
              <a:ext cx="169365" cy="119868"/>
            </a:xfrm>
            <a:custGeom>
              <a:avLst/>
              <a:gdLst/>
              <a:ahLst/>
              <a:cxnLst/>
              <a:rect l="l" t="t" r="r" b="b"/>
              <a:pathLst>
                <a:path w="2775" h="1964" extrusionOk="0">
                  <a:moveTo>
                    <a:pt x="1387" y="0"/>
                  </a:moveTo>
                  <a:cubicBezTo>
                    <a:pt x="630" y="0"/>
                    <a:pt x="0" y="662"/>
                    <a:pt x="0" y="1483"/>
                  </a:cubicBezTo>
                  <a:cubicBezTo>
                    <a:pt x="0" y="1654"/>
                    <a:pt x="22" y="1814"/>
                    <a:pt x="75" y="1963"/>
                  </a:cubicBezTo>
                  <a:cubicBezTo>
                    <a:pt x="107" y="1931"/>
                    <a:pt x="150" y="1921"/>
                    <a:pt x="171" y="1910"/>
                  </a:cubicBezTo>
                  <a:cubicBezTo>
                    <a:pt x="705" y="1536"/>
                    <a:pt x="1494" y="1408"/>
                    <a:pt x="2091" y="1376"/>
                  </a:cubicBezTo>
                  <a:cubicBezTo>
                    <a:pt x="2203" y="1366"/>
                    <a:pt x="2318" y="1360"/>
                    <a:pt x="2433" y="1360"/>
                  </a:cubicBezTo>
                  <a:cubicBezTo>
                    <a:pt x="2547" y="1360"/>
                    <a:pt x="2662" y="1366"/>
                    <a:pt x="2774" y="1376"/>
                  </a:cubicBezTo>
                  <a:cubicBezTo>
                    <a:pt x="2721" y="598"/>
                    <a:pt x="2123" y="0"/>
                    <a:pt x="1387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1213270" y="2810389"/>
              <a:ext cx="143915" cy="74948"/>
            </a:xfrm>
            <a:custGeom>
              <a:avLst/>
              <a:gdLst/>
              <a:ahLst/>
              <a:cxnLst/>
              <a:rect l="l" t="t" r="r" b="b"/>
              <a:pathLst>
                <a:path w="2358" h="1228" extrusionOk="0">
                  <a:moveTo>
                    <a:pt x="1227" y="0"/>
                  </a:moveTo>
                  <a:cubicBezTo>
                    <a:pt x="555" y="22"/>
                    <a:pt x="11" y="566"/>
                    <a:pt x="0" y="1227"/>
                  </a:cubicBezTo>
                  <a:cubicBezTo>
                    <a:pt x="523" y="907"/>
                    <a:pt x="1248" y="790"/>
                    <a:pt x="1824" y="747"/>
                  </a:cubicBezTo>
                  <a:cubicBezTo>
                    <a:pt x="1910" y="742"/>
                    <a:pt x="2000" y="739"/>
                    <a:pt x="2091" y="739"/>
                  </a:cubicBezTo>
                  <a:cubicBezTo>
                    <a:pt x="2182" y="739"/>
                    <a:pt x="2272" y="742"/>
                    <a:pt x="2358" y="747"/>
                  </a:cubicBezTo>
                  <a:cubicBezTo>
                    <a:pt x="2176" y="310"/>
                    <a:pt x="1728" y="0"/>
                    <a:pt x="1227" y="0"/>
                  </a:cubicBezTo>
                  <a:close/>
                </a:path>
              </a:pathLst>
            </a:custGeom>
            <a:solidFill>
              <a:srgbClr val="4C6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767911" y="2497229"/>
              <a:ext cx="918051" cy="696686"/>
            </a:xfrm>
            <a:custGeom>
              <a:avLst/>
              <a:gdLst/>
              <a:ahLst/>
              <a:cxnLst/>
              <a:rect l="l" t="t" r="r" b="b"/>
              <a:pathLst>
                <a:path w="15042" h="11415" extrusionOk="0">
                  <a:moveTo>
                    <a:pt x="3425" y="0"/>
                  </a:moveTo>
                  <a:cubicBezTo>
                    <a:pt x="2870" y="416"/>
                    <a:pt x="2433" y="971"/>
                    <a:pt x="2145" y="1675"/>
                  </a:cubicBezTo>
                  <a:cubicBezTo>
                    <a:pt x="1579" y="3179"/>
                    <a:pt x="1451" y="4801"/>
                    <a:pt x="1686" y="6379"/>
                  </a:cubicBezTo>
                  <a:cubicBezTo>
                    <a:pt x="1739" y="6710"/>
                    <a:pt x="1793" y="7052"/>
                    <a:pt x="1878" y="7393"/>
                  </a:cubicBezTo>
                  <a:cubicBezTo>
                    <a:pt x="1366" y="7820"/>
                    <a:pt x="897" y="8278"/>
                    <a:pt x="577" y="8854"/>
                  </a:cubicBezTo>
                  <a:cubicBezTo>
                    <a:pt x="139" y="9633"/>
                    <a:pt x="1" y="10646"/>
                    <a:pt x="438" y="11415"/>
                  </a:cubicBezTo>
                  <a:cubicBezTo>
                    <a:pt x="801" y="10305"/>
                    <a:pt x="1590" y="9334"/>
                    <a:pt x="2593" y="8737"/>
                  </a:cubicBezTo>
                  <a:cubicBezTo>
                    <a:pt x="2657" y="8812"/>
                    <a:pt x="2731" y="8886"/>
                    <a:pt x="2817" y="8950"/>
                  </a:cubicBezTo>
                  <a:cubicBezTo>
                    <a:pt x="4012" y="9921"/>
                    <a:pt x="5388" y="10465"/>
                    <a:pt x="6924" y="10625"/>
                  </a:cubicBezTo>
                  <a:cubicBezTo>
                    <a:pt x="7450" y="10683"/>
                    <a:pt x="7989" y="10712"/>
                    <a:pt x="8531" y="10712"/>
                  </a:cubicBezTo>
                  <a:cubicBezTo>
                    <a:pt x="9679" y="10712"/>
                    <a:pt x="10840" y="10584"/>
                    <a:pt x="11927" y="10337"/>
                  </a:cubicBezTo>
                  <a:cubicBezTo>
                    <a:pt x="13826" y="9910"/>
                    <a:pt x="14700" y="8545"/>
                    <a:pt x="15042" y="6817"/>
                  </a:cubicBezTo>
                  <a:cubicBezTo>
                    <a:pt x="14251" y="6317"/>
                    <a:pt x="13312" y="6128"/>
                    <a:pt x="12349" y="6128"/>
                  </a:cubicBezTo>
                  <a:cubicBezTo>
                    <a:pt x="11543" y="6128"/>
                    <a:pt x="10721" y="6260"/>
                    <a:pt x="9953" y="6454"/>
                  </a:cubicBezTo>
                  <a:cubicBezTo>
                    <a:pt x="9489" y="6574"/>
                    <a:pt x="9004" y="6710"/>
                    <a:pt x="8534" y="6710"/>
                  </a:cubicBezTo>
                  <a:cubicBezTo>
                    <a:pt x="8335" y="6710"/>
                    <a:pt x="8139" y="6685"/>
                    <a:pt x="7948" y="6625"/>
                  </a:cubicBezTo>
                  <a:cubicBezTo>
                    <a:pt x="7393" y="6454"/>
                    <a:pt x="6945" y="6006"/>
                    <a:pt x="6668" y="5483"/>
                  </a:cubicBezTo>
                  <a:cubicBezTo>
                    <a:pt x="6390" y="4971"/>
                    <a:pt x="6230" y="4395"/>
                    <a:pt x="6060" y="3841"/>
                  </a:cubicBezTo>
                  <a:cubicBezTo>
                    <a:pt x="5793" y="2945"/>
                    <a:pt x="5452" y="2070"/>
                    <a:pt x="4908" y="1312"/>
                  </a:cubicBezTo>
                  <a:cubicBezTo>
                    <a:pt x="4513" y="779"/>
                    <a:pt x="4001" y="331"/>
                    <a:pt x="3425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sp>
        <p:nvSpPr>
          <p:cNvPr id="1773" name="Google Shape;1773;p37"/>
          <p:cNvSpPr/>
          <p:nvPr/>
        </p:nvSpPr>
        <p:spPr>
          <a:xfrm>
            <a:off x="1746572" y="4690470"/>
            <a:ext cx="2260159" cy="530307"/>
          </a:xfrm>
          <a:custGeom>
            <a:avLst/>
            <a:gdLst/>
            <a:ahLst/>
            <a:cxnLst/>
            <a:rect l="l" t="t" r="r" b="b"/>
            <a:pathLst>
              <a:path w="40378" h="9474" extrusionOk="0">
                <a:moveTo>
                  <a:pt x="20184" y="0"/>
                </a:moveTo>
                <a:cubicBezTo>
                  <a:pt x="9036" y="0"/>
                  <a:pt x="1" y="2123"/>
                  <a:pt x="1" y="4737"/>
                </a:cubicBezTo>
                <a:cubicBezTo>
                  <a:pt x="1" y="7350"/>
                  <a:pt x="9036" y="9473"/>
                  <a:pt x="20184" y="9473"/>
                </a:cubicBezTo>
                <a:cubicBezTo>
                  <a:pt x="31342" y="9473"/>
                  <a:pt x="40377" y="7350"/>
                  <a:pt x="40377" y="4737"/>
                </a:cubicBezTo>
                <a:cubicBezTo>
                  <a:pt x="40377" y="2123"/>
                  <a:pt x="31342" y="0"/>
                  <a:pt x="20184" y="0"/>
                </a:cubicBezTo>
                <a:close/>
              </a:path>
            </a:pathLst>
          </a:custGeom>
          <a:solidFill>
            <a:schemeClr val="accent5">
              <a:lumMod val="75000"/>
              <a:alpha val="311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grpSp>
        <p:nvGrpSpPr>
          <p:cNvPr id="1774" name="Google Shape;1774;p37"/>
          <p:cNvGrpSpPr/>
          <p:nvPr/>
        </p:nvGrpSpPr>
        <p:grpSpPr>
          <a:xfrm>
            <a:off x="2018551" y="2368970"/>
            <a:ext cx="1675447" cy="2814730"/>
            <a:chOff x="1597412" y="1104394"/>
            <a:chExt cx="1826897" cy="3069164"/>
          </a:xfrm>
        </p:grpSpPr>
        <p:sp>
          <p:nvSpPr>
            <p:cNvPr id="1775" name="Google Shape;1775;p37"/>
            <p:cNvSpPr/>
            <p:nvPr/>
          </p:nvSpPr>
          <p:spPr>
            <a:xfrm>
              <a:off x="2121504" y="2848169"/>
              <a:ext cx="309984" cy="278369"/>
            </a:xfrm>
            <a:custGeom>
              <a:avLst/>
              <a:gdLst/>
              <a:ahLst/>
              <a:cxnLst/>
              <a:rect l="l" t="t" r="r" b="b"/>
              <a:pathLst>
                <a:path w="5079" h="4561" extrusionOk="0">
                  <a:moveTo>
                    <a:pt x="4715" y="0"/>
                  </a:moveTo>
                  <a:lnTo>
                    <a:pt x="1291" y="779"/>
                  </a:lnTo>
                  <a:cubicBezTo>
                    <a:pt x="768" y="1888"/>
                    <a:pt x="342" y="3040"/>
                    <a:pt x="0" y="4214"/>
                  </a:cubicBezTo>
                  <a:cubicBezTo>
                    <a:pt x="1042" y="4387"/>
                    <a:pt x="2106" y="4561"/>
                    <a:pt x="3161" y="4561"/>
                  </a:cubicBezTo>
                  <a:cubicBezTo>
                    <a:pt x="3726" y="4561"/>
                    <a:pt x="4289" y="4511"/>
                    <a:pt x="4843" y="4384"/>
                  </a:cubicBezTo>
                  <a:cubicBezTo>
                    <a:pt x="5003" y="3403"/>
                    <a:pt x="5078" y="2400"/>
                    <a:pt x="5067" y="1408"/>
                  </a:cubicBezTo>
                  <a:cubicBezTo>
                    <a:pt x="5057" y="918"/>
                    <a:pt x="5014" y="395"/>
                    <a:pt x="4715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2146894" y="2517736"/>
              <a:ext cx="1190195" cy="966022"/>
            </a:xfrm>
            <a:custGeom>
              <a:avLst/>
              <a:gdLst/>
              <a:ahLst/>
              <a:cxnLst/>
              <a:rect l="l" t="t" r="r" b="b"/>
              <a:pathLst>
                <a:path w="19501" h="15828" extrusionOk="0">
                  <a:moveTo>
                    <a:pt x="14442" y="0"/>
                  </a:moveTo>
                  <a:cubicBezTo>
                    <a:pt x="13988" y="0"/>
                    <a:pt x="13530" y="42"/>
                    <a:pt x="13079" y="91"/>
                  </a:cubicBezTo>
                  <a:cubicBezTo>
                    <a:pt x="12460" y="155"/>
                    <a:pt x="11841" y="208"/>
                    <a:pt x="11223" y="294"/>
                  </a:cubicBezTo>
                  <a:cubicBezTo>
                    <a:pt x="10743" y="347"/>
                    <a:pt x="10422" y="550"/>
                    <a:pt x="9985" y="688"/>
                  </a:cubicBezTo>
                  <a:cubicBezTo>
                    <a:pt x="9036" y="998"/>
                    <a:pt x="8065" y="1008"/>
                    <a:pt x="7073" y="1062"/>
                  </a:cubicBezTo>
                  <a:cubicBezTo>
                    <a:pt x="6965" y="1067"/>
                    <a:pt x="6856" y="1069"/>
                    <a:pt x="6747" y="1069"/>
                  </a:cubicBezTo>
                  <a:cubicBezTo>
                    <a:pt x="6382" y="1069"/>
                    <a:pt x="6008" y="1047"/>
                    <a:pt x="5637" y="1047"/>
                  </a:cubicBezTo>
                  <a:cubicBezTo>
                    <a:pt x="5214" y="1047"/>
                    <a:pt x="4794" y="1076"/>
                    <a:pt x="4395" y="1200"/>
                  </a:cubicBezTo>
                  <a:cubicBezTo>
                    <a:pt x="3659" y="1424"/>
                    <a:pt x="3094" y="1969"/>
                    <a:pt x="2582" y="2545"/>
                  </a:cubicBezTo>
                  <a:cubicBezTo>
                    <a:pt x="1494" y="3814"/>
                    <a:pt x="619" y="5275"/>
                    <a:pt x="64" y="6854"/>
                  </a:cubicBezTo>
                  <a:cubicBezTo>
                    <a:pt x="0" y="7036"/>
                    <a:pt x="1953" y="7921"/>
                    <a:pt x="2155" y="8017"/>
                  </a:cubicBezTo>
                  <a:cubicBezTo>
                    <a:pt x="2902" y="8348"/>
                    <a:pt x="3702" y="8518"/>
                    <a:pt x="4502" y="8732"/>
                  </a:cubicBezTo>
                  <a:cubicBezTo>
                    <a:pt x="4605" y="8756"/>
                    <a:pt x="4723" y="8776"/>
                    <a:pt x="4835" y="8776"/>
                  </a:cubicBezTo>
                  <a:cubicBezTo>
                    <a:pt x="5006" y="8776"/>
                    <a:pt x="5163" y="8730"/>
                    <a:pt x="5229" y="8585"/>
                  </a:cubicBezTo>
                  <a:lnTo>
                    <a:pt x="5229" y="8585"/>
                  </a:lnTo>
                  <a:cubicBezTo>
                    <a:pt x="5087" y="8941"/>
                    <a:pt x="5037" y="9338"/>
                    <a:pt x="5121" y="9724"/>
                  </a:cubicBezTo>
                  <a:cubicBezTo>
                    <a:pt x="5195" y="10118"/>
                    <a:pt x="5387" y="10492"/>
                    <a:pt x="5387" y="10897"/>
                  </a:cubicBezTo>
                  <a:cubicBezTo>
                    <a:pt x="5387" y="11303"/>
                    <a:pt x="5185" y="11697"/>
                    <a:pt x="4961" y="12049"/>
                  </a:cubicBezTo>
                  <a:cubicBezTo>
                    <a:pt x="4726" y="12401"/>
                    <a:pt x="4481" y="12743"/>
                    <a:pt x="4374" y="13148"/>
                  </a:cubicBezTo>
                  <a:cubicBezTo>
                    <a:pt x="4011" y="14492"/>
                    <a:pt x="5291" y="14769"/>
                    <a:pt x="6273" y="15015"/>
                  </a:cubicBezTo>
                  <a:cubicBezTo>
                    <a:pt x="7649" y="15346"/>
                    <a:pt x="9068" y="15516"/>
                    <a:pt x="10455" y="15772"/>
                  </a:cubicBezTo>
                  <a:cubicBezTo>
                    <a:pt x="10651" y="15810"/>
                    <a:pt x="10845" y="15827"/>
                    <a:pt x="11036" y="15827"/>
                  </a:cubicBezTo>
                  <a:cubicBezTo>
                    <a:pt x="11543" y="15827"/>
                    <a:pt x="12034" y="15708"/>
                    <a:pt x="12513" y="15538"/>
                  </a:cubicBezTo>
                  <a:cubicBezTo>
                    <a:pt x="13473" y="15175"/>
                    <a:pt x="14039" y="14396"/>
                    <a:pt x="14850" y="13831"/>
                  </a:cubicBezTo>
                  <a:cubicBezTo>
                    <a:pt x="15628" y="13265"/>
                    <a:pt x="16599" y="13041"/>
                    <a:pt x="17367" y="12465"/>
                  </a:cubicBezTo>
                  <a:cubicBezTo>
                    <a:pt x="17580" y="12305"/>
                    <a:pt x="17783" y="12113"/>
                    <a:pt x="17890" y="11879"/>
                  </a:cubicBezTo>
                  <a:cubicBezTo>
                    <a:pt x="17975" y="11708"/>
                    <a:pt x="17996" y="11505"/>
                    <a:pt x="17996" y="11303"/>
                  </a:cubicBezTo>
                  <a:cubicBezTo>
                    <a:pt x="18039" y="9990"/>
                    <a:pt x="17367" y="8582"/>
                    <a:pt x="17943" y="7388"/>
                  </a:cubicBezTo>
                  <a:cubicBezTo>
                    <a:pt x="18252" y="6748"/>
                    <a:pt x="18860" y="6310"/>
                    <a:pt x="19159" y="5681"/>
                  </a:cubicBezTo>
                  <a:cubicBezTo>
                    <a:pt x="19501" y="4955"/>
                    <a:pt x="19394" y="4081"/>
                    <a:pt x="19063" y="3355"/>
                  </a:cubicBezTo>
                  <a:cubicBezTo>
                    <a:pt x="18572" y="2278"/>
                    <a:pt x="17623" y="1008"/>
                    <a:pt x="16546" y="454"/>
                  </a:cubicBezTo>
                  <a:cubicBezTo>
                    <a:pt x="15883" y="106"/>
                    <a:pt x="15168" y="0"/>
                    <a:pt x="14442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2404087" y="2819483"/>
              <a:ext cx="61887" cy="120051"/>
            </a:xfrm>
            <a:custGeom>
              <a:avLst/>
              <a:gdLst/>
              <a:ahLst/>
              <a:cxnLst/>
              <a:rect l="l" t="t" r="r" b="b"/>
              <a:pathLst>
                <a:path w="1014" h="1967" extrusionOk="0">
                  <a:moveTo>
                    <a:pt x="32" y="1"/>
                  </a:moveTo>
                  <a:cubicBezTo>
                    <a:pt x="0" y="1"/>
                    <a:pt x="21" y="523"/>
                    <a:pt x="288" y="1078"/>
                  </a:cubicBezTo>
                  <a:cubicBezTo>
                    <a:pt x="551" y="1613"/>
                    <a:pt x="899" y="1967"/>
                    <a:pt x="963" y="1967"/>
                  </a:cubicBezTo>
                  <a:cubicBezTo>
                    <a:pt x="966" y="1967"/>
                    <a:pt x="969" y="1966"/>
                    <a:pt x="971" y="1964"/>
                  </a:cubicBezTo>
                  <a:cubicBezTo>
                    <a:pt x="1013" y="1932"/>
                    <a:pt x="693" y="1548"/>
                    <a:pt x="437" y="1014"/>
                  </a:cubicBezTo>
                  <a:cubicBezTo>
                    <a:pt x="181" y="481"/>
                    <a:pt x="85" y="1"/>
                    <a:pt x="3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2475679" y="3186047"/>
              <a:ext cx="2014" cy="5249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0" y="1"/>
                  </a:moveTo>
                  <a:lnTo>
                    <a:pt x="0" y="65"/>
                  </a:lnTo>
                  <a:cubicBezTo>
                    <a:pt x="11" y="75"/>
                    <a:pt x="22" y="86"/>
                    <a:pt x="32" y="86"/>
                  </a:cubicBezTo>
                  <a:cubicBezTo>
                    <a:pt x="32" y="75"/>
                    <a:pt x="22" y="43"/>
                    <a:pt x="0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2433994" y="2736783"/>
              <a:ext cx="45652" cy="377730"/>
            </a:xfrm>
            <a:custGeom>
              <a:avLst/>
              <a:gdLst/>
              <a:ahLst/>
              <a:cxnLst/>
              <a:rect l="l" t="t" r="r" b="b"/>
              <a:pathLst>
                <a:path w="748" h="6189" extrusionOk="0">
                  <a:moveTo>
                    <a:pt x="65" y="1"/>
                  </a:moveTo>
                  <a:cubicBezTo>
                    <a:pt x="54" y="1"/>
                    <a:pt x="22" y="108"/>
                    <a:pt x="11" y="289"/>
                  </a:cubicBezTo>
                  <a:cubicBezTo>
                    <a:pt x="1" y="492"/>
                    <a:pt x="1" y="769"/>
                    <a:pt x="54" y="1121"/>
                  </a:cubicBezTo>
                  <a:cubicBezTo>
                    <a:pt x="107" y="1462"/>
                    <a:pt x="203" y="1868"/>
                    <a:pt x="310" y="2305"/>
                  </a:cubicBezTo>
                  <a:cubicBezTo>
                    <a:pt x="363" y="2529"/>
                    <a:pt x="417" y="2753"/>
                    <a:pt x="449" y="2999"/>
                  </a:cubicBezTo>
                  <a:cubicBezTo>
                    <a:pt x="491" y="3233"/>
                    <a:pt x="523" y="3489"/>
                    <a:pt x="523" y="3745"/>
                  </a:cubicBezTo>
                  <a:cubicBezTo>
                    <a:pt x="523" y="4236"/>
                    <a:pt x="417" y="4705"/>
                    <a:pt x="342" y="5143"/>
                  </a:cubicBezTo>
                  <a:cubicBezTo>
                    <a:pt x="421" y="5123"/>
                    <a:pt x="490" y="5058"/>
                    <a:pt x="526" y="4981"/>
                  </a:cubicBezTo>
                  <a:lnTo>
                    <a:pt x="526" y="4981"/>
                  </a:lnTo>
                  <a:cubicBezTo>
                    <a:pt x="383" y="5329"/>
                    <a:pt x="333" y="5737"/>
                    <a:pt x="417" y="6113"/>
                  </a:cubicBezTo>
                  <a:cubicBezTo>
                    <a:pt x="417" y="6145"/>
                    <a:pt x="427" y="6156"/>
                    <a:pt x="427" y="6188"/>
                  </a:cubicBezTo>
                  <a:cubicBezTo>
                    <a:pt x="438" y="5900"/>
                    <a:pt x="481" y="5569"/>
                    <a:pt x="545" y="5228"/>
                  </a:cubicBezTo>
                  <a:cubicBezTo>
                    <a:pt x="630" y="4780"/>
                    <a:pt x="747" y="4289"/>
                    <a:pt x="747" y="3745"/>
                  </a:cubicBezTo>
                  <a:cubicBezTo>
                    <a:pt x="747" y="3479"/>
                    <a:pt x="715" y="3212"/>
                    <a:pt x="683" y="2956"/>
                  </a:cubicBezTo>
                  <a:cubicBezTo>
                    <a:pt x="641" y="2700"/>
                    <a:pt x="577" y="2476"/>
                    <a:pt x="523" y="2252"/>
                  </a:cubicBezTo>
                  <a:cubicBezTo>
                    <a:pt x="395" y="1804"/>
                    <a:pt x="289" y="1420"/>
                    <a:pt x="214" y="1089"/>
                  </a:cubicBezTo>
                  <a:cubicBezTo>
                    <a:pt x="65" y="428"/>
                    <a:pt x="107" y="1"/>
                    <a:pt x="65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2171002" y="2872887"/>
              <a:ext cx="306688" cy="135492"/>
            </a:xfrm>
            <a:custGeom>
              <a:avLst/>
              <a:gdLst/>
              <a:ahLst/>
              <a:cxnLst/>
              <a:rect l="l" t="t" r="r" b="b"/>
              <a:pathLst>
                <a:path w="5025" h="2220" extrusionOk="0">
                  <a:moveTo>
                    <a:pt x="75" y="0"/>
                  </a:moveTo>
                  <a:cubicBezTo>
                    <a:pt x="53" y="54"/>
                    <a:pt x="21" y="107"/>
                    <a:pt x="0" y="182"/>
                  </a:cubicBezTo>
                  <a:cubicBezTo>
                    <a:pt x="587" y="673"/>
                    <a:pt x="1430" y="1195"/>
                    <a:pt x="2422" y="1579"/>
                  </a:cubicBezTo>
                  <a:cubicBezTo>
                    <a:pt x="3350" y="1931"/>
                    <a:pt x="4235" y="2113"/>
                    <a:pt x="4971" y="2219"/>
                  </a:cubicBezTo>
                  <a:cubicBezTo>
                    <a:pt x="5003" y="2155"/>
                    <a:pt x="5014" y="2091"/>
                    <a:pt x="5024" y="2038"/>
                  </a:cubicBezTo>
                  <a:cubicBezTo>
                    <a:pt x="4310" y="1899"/>
                    <a:pt x="3446" y="1697"/>
                    <a:pt x="2518" y="1355"/>
                  </a:cubicBezTo>
                  <a:cubicBezTo>
                    <a:pt x="1526" y="982"/>
                    <a:pt x="683" y="470"/>
                    <a:pt x="7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1597412" y="3671077"/>
              <a:ext cx="537818" cy="363326"/>
            </a:xfrm>
            <a:custGeom>
              <a:avLst/>
              <a:gdLst/>
              <a:ahLst/>
              <a:cxnLst/>
              <a:rect l="l" t="t" r="r" b="b"/>
              <a:pathLst>
                <a:path w="8812" h="5953" extrusionOk="0">
                  <a:moveTo>
                    <a:pt x="3894" y="1"/>
                  </a:moveTo>
                  <a:lnTo>
                    <a:pt x="3115" y="2113"/>
                  </a:lnTo>
                  <a:cubicBezTo>
                    <a:pt x="3115" y="2113"/>
                    <a:pt x="2286" y="1612"/>
                    <a:pt x="1404" y="1612"/>
                  </a:cubicBezTo>
                  <a:cubicBezTo>
                    <a:pt x="1013" y="1612"/>
                    <a:pt x="611" y="1710"/>
                    <a:pt x="267" y="1996"/>
                  </a:cubicBezTo>
                  <a:cubicBezTo>
                    <a:pt x="0" y="2220"/>
                    <a:pt x="11" y="2646"/>
                    <a:pt x="288" y="2860"/>
                  </a:cubicBezTo>
                  <a:cubicBezTo>
                    <a:pt x="1237" y="3606"/>
                    <a:pt x="3584" y="5292"/>
                    <a:pt x="5942" y="5932"/>
                  </a:cubicBezTo>
                  <a:cubicBezTo>
                    <a:pt x="6000" y="5946"/>
                    <a:pt x="6059" y="5953"/>
                    <a:pt x="6117" y="5953"/>
                  </a:cubicBezTo>
                  <a:cubicBezTo>
                    <a:pt x="6366" y="5953"/>
                    <a:pt x="6599" y="5826"/>
                    <a:pt x="6721" y="5601"/>
                  </a:cubicBezTo>
                  <a:lnTo>
                    <a:pt x="8811" y="1782"/>
                  </a:lnTo>
                  <a:lnTo>
                    <a:pt x="3894" y="1"/>
                  </a:ln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84235" y="2954305"/>
              <a:ext cx="914816" cy="897849"/>
            </a:xfrm>
            <a:custGeom>
              <a:avLst/>
              <a:gdLst/>
              <a:ahLst/>
              <a:cxnLst/>
              <a:rect l="l" t="t" r="r" b="b"/>
              <a:pathLst>
                <a:path w="14989" h="14711" extrusionOk="0">
                  <a:moveTo>
                    <a:pt x="8860" y="0"/>
                  </a:moveTo>
                  <a:cubicBezTo>
                    <a:pt x="7888" y="0"/>
                    <a:pt x="6923" y="427"/>
                    <a:pt x="6166" y="1045"/>
                  </a:cubicBezTo>
                  <a:cubicBezTo>
                    <a:pt x="5281" y="1771"/>
                    <a:pt x="4641" y="2731"/>
                    <a:pt x="4044" y="3691"/>
                  </a:cubicBezTo>
                  <a:cubicBezTo>
                    <a:pt x="2369" y="6422"/>
                    <a:pt x="1014" y="9345"/>
                    <a:pt x="1" y="12385"/>
                  </a:cubicBezTo>
                  <a:cubicBezTo>
                    <a:pt x="1953" y="13217"/>
                    <a:pt x="3916" y="14038"/>
                    <a:pt x="5910" y="14710"/>
                  </a:cubicBezTo>
                  <a:cubicBezTo>
                    <a:pt x="7020" y="12673"/>
                    <a:pt x="8204" y="10689"/>
                    <a:pt x="9463" y="8737"/>
                  </a:cubicBezTo>
                  <a:cubicBezTo>
                    <a:pt x="9975" y="7958"/>
                    <a:pt x="10529" y="7136"/>
                    <a:pt x="11329" y="6646"/>
                  </a:cubicBezTo>
                  <a:cubicBezTo>
                    <a:pt x="11511" y="6539"/>
                    <a:pt x="11713" y="6432"/>
                    <a:pt x="11799" y="6230"/>
                  </a:cubicBezTo>
                  <a:cubicBezTo>
                    <a:pt x="11948" y="5942"/>
                    <a:pt x="11788" y="5611"/>
                    <a:pt x="11681" y="5302"/>
                  </a:cubicBezTo>
                  <a:cubicBezTo>
                    <a:pt x="11622" y="5126"/>
                    <a:pt x="11579" y="4944"/>
                    <a:pt x="11555" y="4760"/>
                  </a:cubicBezTo>
                  <a:lnTo>
                    <a:pt x="11555" y="4760"/>
                  </a:lnTo>
                  <a:lnTo>
                    <a:pt x="11788" y="5451"/>
                  </a:lnTo>
                  <a:cubicBezTo>
                    <a:pt x="12855" y="5398"/>
                    <a:pt x="13943" y="5270"/>
                    <a:pt x="14988" y="5088"/>
                  </a:cubicBezTo>
                  <a:cubicBezTo>
                    <a:pt x="14423" y="4832"/>
                    <a:pt x="14135" y="4203"/>
                    <a:pt x="13836" y="3659"/>
                  </a:cubicBezTo>
                  <a:cubicBezTo>
                    <a:pt x="12962" y="2155"/>
                    <a:pt x="11095" y="288"/>
                    <a:pt x="9313" y="32"/>
                  </a:cubicBezTo>
                  <a:cubicBezTo>
                    <a:pt x="9162" y="10"/>
                    <a:pt x="9011" y="0"/>
                    <a:pt x="8860" y="0"/>
                  </a:cubicBezTo>
                  <a:close/>
                </a:path>
              </a:pathLst>
            </a:custGeom>
            <a:solidFill>
              <a:srgbClr val="E2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1807000" y="3635311"/>
              <a:ext cx="379012" cy="147821"/>
            </a:xfrm>
            <a:custGeom>
              <a:avLst/>
              <a:gdLst/>
              <a:ahLst/>
              <a:cxnLst/>
              <a:rect l="l" t="t" r="r" b="b"/>
              <a:pathLst>
                <a:path w="6210" h="2422" extrusionOk="0">
                  <a:moveTo>
                    <a:pt x="65" y="0"/>
                  </a:moveTo>
                  <a:cubicBezTo>
                    <a:pt x="44" y="64"/>
                    <a:pt x="33" y="117"/>
                    <a:pt x="1" y="181"/>
                  </a:cubicBezTo>
                  <a:cubicBezTo>
                    <a:pt x="204" y="299"/>
                    <a:pt x="417" y="437"/>
                    <a:pt x="641" y="565"/>
                  </a:cubicBezTo>
                  <a:cubicBezTo>
                    <a:pt x="1100" y="821"/>
                    <a:pt x="1601" y="1077"/>
                    <a:pt x="2156" y="1312"/>
                  </a:cubicBezTo>
                  <a:cubicBezTo>
                    <a:pt x="2700" y="1558"/>
                    <a:pt x="3233" y="1739"/>
                    <a:pt x="3735" y="1899"/>
                  </a:cubicBezTo>
                  <a:cubicBezTo>
                    <a:pt x="4236" y="2048"/>
                    <a:pt x="4684" y="2166"/>
                    <a:pt x="5068" y="2251"/>
                  </a:cubicBezTo>
                  <a:cubicBezTo>
                    <a:pt x="5601" y="2358"/>
                    <a:pt x="5996" y="2411"/>
                    <a:pt x="6188" y="2422"/>
                  </a:cubicBezTo>
                  <a:cubicBezTo>
                    <a:pt x="6177" y="2411"/>
                    <a:pt x="6188" y="2400"/>
                    <a:pt x="6209" y="2368"/>
                  </a:cubicBezTo>
                  <a:cubicBezTo>
                    <a:pt x="6028" y="2315"/>
                    <a:pt x="5633" y="2240"/>
                    <a:pt x="5100" y="2091"/>
                  </a:cubicBezTo>
                  <a:cubicBezTo>
                    <a:pt x="4727" y="1995"/>
                    <a:pt x="4289" y="1867"/>
                    <a:pt x="3788" y="1707"/>
                  </a:cubicBezTo>
                  <a:cubicBezTo>
                    <a:pt x="3308" y="1547"/>
                    <a:pt x="2774" y="1344"/>
                    <a:pt x="2230" y="1099"/>
                  </a:cubicBezTo>
                  <a:cubicBezTo>
                    <a:pt x="1686" y="864"/>
                    <a:pt x="1185" y="619"/>
                    <a:pt x="737" y="373"/>
                  </a:cubicBezTo>
                  <a:cubicBezTo>
                    <a:pt x="492" y="235"/>
                    <a:pt x="268" y="117"/>
                    <a:pt x="65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1922292" y="3049333"/>
              <a:ext cx="670625" cy="656344"/>
            </a:xfrm>
            <a:custGeom>
              <a:avLst/>
              <a:gdLst/>
              <a:ahLst/>
              <a:cxnLst/>
              <a:rect l="l" t="t" r="r" b="b"/>
              <a:pathLst>
                <a:path w="10988" h="10754" extrusionOk="0">
                  <a:moveTo>
                    <a:pt x="7270" y="0"/>
                  </a:moveTo>
                  <a:cubicBezTo>
                    <a:pt x="7194" y="0"/>
                    <a:pt x="7117" y="4"/>
                    <a:pt x="7041" y="11"/>
                  </a:cubicBezTo>
                  <a:cubicBezTo>
                    <a:pt x="6689" y="32"/>
                    <a:pt x="6347" y="139"/>
                    <a:pt x="6027" y="320"/>
                  </a:cubicBezTo>
                  <a:cubicBezTo>
                    <a:pt x="5366" y="662"/>
                    <a:pt x="4854" y="1227"/>
                    <a:pt x="4395" y="1846"/>
                  </a:cubicBezTo>
                  <a:cubicBezTo>
                    <a:pt x="3947" y="2475"/>
                    <a:pt x="3531" y="3126"/>
                    <a:pt x="3104" y="3819"/>
                  </a:cubicBezTo>
                  <a:cubicBezTo>
                    <a:pt x="1611" y="6316"/>
                    <a:pt x="608" y="8780"/>
                    <a:pt x="0" y="10732"/>
                  </a:cubicBezTo>
                  <a:cubicBezTo>
                    <a:pt x="19" y="10729"/>
                    <a:pt x="38" y="10727"/>
                    <a:pt x="56" y="10727"/>
                  </a:cubicBezTo>
                  <a:cubicBezTo>
                    <a:pt x="102" y="10727"/>
                    <a:pt x="147" y="10735"/>
                    <a:pt x="192" y="10743"/>
                  </a:cubicBezTo>
                  <a:cubicBezTo>
                    <a:pt x="213" y="10743"/>
                    <a:pt x="224" y="10753"/>
                    <a:pt x="235" y="10753"/>
                  </a:cubicBezTo>
                  <a:cubicBezTo>
                    <a:pt x="885" y="8833"/>
                    <a:pt x="1899" y="6422"/>
                    <a:pt x="3371" y="3969"/>
                  </a:cubicBezTo>
                  <a:cubicBezTo>
                    <a:pt x="3787" y="3286"/>
                    <a:pt x="4214" y="2625"/>
                    <a:pt x="4640" y="2006"/>
                  </a:cubicBezTo>
                  <a:cubicBezTo>
                    <a:pt x="5078" y="1408"/>
                    <a:pt x="5569" y="875"/>
                    <a:pt x="6155" y="555"/>
                  </a:cubicBezTo>
                  <a:cubicBezTo>
                    <a:pt x="6454" y="395"/>
                    <a:pt x="6753" y="299"/>
                    <a:pt x="7062" y="267"/>
                  </a:cubicBezTo>
                  <a:cubicBezTo>
                    <a:pt x="7145" y="258"/>
                    <a:pt x="7229" y="254"/>
                    <a:pt x="7312" y="254"/>
                  </a:cubicBezTo>
                  <a:cubicBezTo>
                    <a:pt x="7540" y="254"/>
                    <a:pt x="7766" y="284"/>
                    <a:pt x="7969" y="331"/>
                  </a:cubicBezTo>
                  <a:cubicBezTo>
                    <a:pt x="8545" y="480"/>
                    <a:pt x="8982" y="854"/>
                    <a:pt x="9345" y="1206"/>
                  </a:cubicBezTo>
                  <a:cubicBezTo>
                    <a:pt x="9526" y="1398"/>
                    <a:pt x="9707" y="1579"/>
                    <a:pt x="9846" y="1760"/>
                  </a:cubicBezTo>
                  <a:cubicBezTo>
                    <a:pt x="9996" y="1942"/>
                    <a:pt x="10134" y="2113"/>
                    <a:pt x="10241" y="2294"/>
                  </a:cubicBezTo>
                  <a:cubicBezTo>
                    <a:pt x="10465" y="2635"/>
                    <a:pt x="10614" y="2955"/>
                    <a:pt x="10721" y="3233"/>
                  </a:cubicBezTo>
                  <a:cubicBezTo>
                    <a:pt x="10796" y="3446"/>
                    <a:pt x="10860" y="3627"/>
                    <a:pt x="10902" y="3766"/>
                  </a:cubicBezTo>
                  <a:cubicBezTo>
                    <a:pt x="10934" y="3766"/>
                    <a:pt x="10956" y="3766"/>
                    <a:pt x="10988" y="3755"/>
                  </a:cubicBezTo>
                  <a:cubicBezTo>
                    <a:pt x="10956" y="3627"/>
                    <a:pt x="10913" y="3435"/>
                    <a:pt x="10838" y="3211"/>
                  </a:cubicBezTo>
                  <a:cubicBezTo>
                    <a:pt x="10742" y="2934"/>
                    <a:pt x="10593" y="2582"/>
                    <a:pt x="10380" y="2219"/>
                  </a:cubicBezTo>
                  <a:cubicBezTo>
                    <a:pt x="10273" y="2038"/>
                    <a:pt x="10156" y="1846"/>
                    <a:pt x="9996" y="1664"/>
                  </a:cubicBezTo>
                  <a:cubicBezTo>
                    <a:pt x="9846" y="1472"/>
                    <a:pt x="9675" y="1280"/>
                    <a:pt x="9505" y="1088"/>
                  </a:cubicBezTo>
                  <a:cubicBezTo>
                    <a:pt x="9313" y="886"/>
                    <a:pt x="9121" y="694"/>
                    <a:pt x="8875" y="512"/>
                  </a:cubicBezTo>
                  <a:cubicBezTo>
                    <a:pt x="8641" y="342"/>
                    <a:pt x="8342" y="192"/>
                    <a:pt x="8033" y="107"/>
                  </a:cubicBezTo>
                  <a:cubicBezTo>
                    <a:pt x="7785" y="41"/>
                    <a:pt x="7530" y="0"/>
                    <a:pt x="7270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1807671" y="3827992"/>
              <a:ext cx="531349" cy="345566"/>
            </a:xfrm>
            <a:custGeom>
              <a:avLst/>
              <a:gdLst/>
              <a:ahLst/>
              <a:cxnLst/>
              <a:rect l="l" t="t" r="r" b="b"/>
              <a:pathLst>
                <a:path w="8706" h="5662" extrusionOk="0">
                  <a:moveTo>
                    <a:pt x="3606" y="1"/>
                  </a:moveTo>
                  <a:lnTo>
                    <a:pt x="3084" y="2198"/>
                  </a:lnTo>
                  <a:cubicBezTo>
                    <a:pt x="3084" y="2198"/>
                    <a:pt x="2385" y="1875"/>
                    <a:pt x="1616" y="1875"/>
                  </a:cubicBezTo>
                  <a:cubicBezTo>
                    <a:pt x="1135" y="1875"/>
                    <a:pt x="628" y="2001"/>
                    <a:pt x="246" y="2411"/>
                  </a:cubicBezTo>
                  <a:cubicBezTo>
                    <a:pt x="1" y="2668"/>
                    <a:pt x="75" y="3094"/>
                    <a:pt x="363" y="3265"/>
                  </a:cubicBezTo>
                  <a:cubicBezTo>
                    <a:pt x="1398" y="3894"/>
                    <a:pt x="3916" y="5302"/>
                    <a:pt x="6337" y="5654"/>
                  </a:cubicBezTo>
                  <a:cubicBezTo>
                    <a:pt x="6370" y="5659"/>
                    <a:pt x="6403" y="5661"/>
                    <a:pt x="6436" y="5661"/>
                  </a:cubicBezTo>
                  <a:cubicBezTo>
                    <a:pt x="6710" y="5661"/>
                    <a:pt x="6968" y="5505"/>
                    <a:pt x="7073" y="5238"/>
                  </a:cubicBezTo>
                  <a:lnTo>
                    <a:pt x="8705" y="1206"/>
                  </a:lnTo>
                  <a:lnTo>
                    <a:pt x="3606" y="1"/>
                  </a:ln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1971729" y="3127578"/>
              <a:ext cx="1358217" cy="902304"/>
            </a:xfrm>
            <a:custGeom>
              <a:avLst/>
              <a:gdLst/>
              <a:ahLst/>
              <a:cxnLst/>
              <a:rect l="l" t="t" r="r" b="b"/>
              <a:pathLst>
                <a:path w="22254" h="14784" extrusionOk="0">
                  <a:moveTo>
                    <a:pt x="7493" y="0"/>
                  </a:moveTo>
                  <a:cubicBezTo>
                    <a:pt x="6606" y="0"/>
                    <a:pt x="5742" y="474"/>
                    <a:pt x="5068" y="1076"/>
                  </a:cubicBezTo>
                  <a:cubicBezTo>
                    <a:pt x="3329" y="2591"/>
                    <a:pt x="2518" y="4884"/>
                    <a:pt x="1761" y="7060"/>
                  </a:cubicBezTo>
                  <a:cubicBezTo>
                    <a:pt x="1153" y="8820"/>
                    <a:pt x="609" y="10591"/>
                    <a:pt x="1" y="12351"/>
                  </a:cubicBezTo>
                  <a:cubicBezTo>
                    <a:pt x="1953" y="13258"/>
                    <a:pt x="3958" y="14058"/>
                    <a:pt x="5996" y="14784"/>
                  </a:cubicBezTo>
                  <a:cubicBezTo>
                    <a:pt x="5996" y="14784"/>
                    <a:pt x="5996" y="14784"/>
                    <a:pt x="5996" y="14784"/>
                  </a:cubicBezTo>
                  <a:cubicBezTo>
                    <a:pt x="6012" y="14784"/>
                    <a:pt x="8108" y="10655"/>
                    <a:pt x="8343" y="10261"/>
                  </a:cubicBezTo>
                  <a:cubicBezTo>
                    <a:pt x="8801" y="10837"/>
                    <a:pt x="9260" y="11423"/>
                    <a:pt x="9815" y="11914"/>
                  </a:cubicBezTo>
                  <a:cubicBezTo>
                    <a:pt x="11352" y="13311"/>
                    <a:pt x="13338" y="14088"/>
                    <a:pt x="15374" y="14088"/>
                  </a:cubicBezTo>
                  <a:cubicBezTo>
                    <a:pt x="15981" y="14088"/>
                    <a:pt x="16592" y="14019"/>
                    <a:pt x="17197" y="13877"/>
                  </a:cubicBezTo>
                  <a:cubicBezTo>
                    <a:pt x="18456" y="13578"/>
                    <a:pt x="19650" y="12949"/>
                    <a:pt x="20578" y="12042"/>
                  </a:cubicBezTo>
                  <a:cubicBezTo>
                    <a:pt x="21656" y="10965"/>
                    <a:pt x="21976" y="9834"/>
                    <a:pt x="22104" y="8340"/>
                  </a:cubicBezTo>
                  <a:cubicBezTo>
                    <a:pt x="22253" y="6570"/>
                    <a:pt x="22253" y="4777"/>
                    <a:pt x="22104" y="3017"/>
                  </a:cubicBezTo>
                  <a:cubicBezTo>
                    <a:pt x="21944" y="3071"/>
                    <a:pt x="21784" y="3124"/>
                    <a:pt x="21613" y="3177"/>
                  </a:cubicBezTo>
                  <a:cubicBezTo>
                    <a:pt x="20613" y="3514"/>
                    <a:pt x="19467" y="3914"/>
                    <a:pt x="18483" y="3914"/>
                  </a:cubicBezTo>
                  <a:cubicBezTo>
                    <a:pt x="18471" y="3914"/>
                    <a:pt x="18458" y="3914"/>
                    <a:pt x="18445" y="3913"/>
                  </a:cubicBezTo>
                  <a:cubicBezTo>
                    <a:pt x="17303" y="3903"/>
                    <a:pt x="16109" y="3849"/>
                    <a:pt x="15085" y="3316"/>
                  </a:cubicBezTo>
                  <a:cubicBezTo>
                    <a:pt x="14125" y="2825"/>
                    <a:pt x="13090" y="2591"/>
                    <a:pt x="12130" y="2100"/>
                  </a:cubicBezTo>
                  <a:cubicBezTo>
                    <a:pt x="10818" y="1417"/>
                    <a:pt x="9452" y="329"/>
                    <a:pt x="7991" y="52"/>
                  </a:cubicBezTo>
                  <a:cubicBezTo>
                    <a:pt x="7825" y="17"/>
                    <a:pt x="7658" y="0"/>
                    <a:pt x="7493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2144269" y="3345038"/>
              <a:ext cx="1080825" cy="542945"/>
            </a:xfrm>
            <a:custGeom>
              <a:avLst/>
              <a:gdLst/>
              <a:ahLst/>
              <a:cxnLst/>
              <a:rect l="l" t="t" r="r" b="b"/>
              <a:pathLst>
                <a:path w="17709" h="8896" extrusionOk="0">
                  <a:moveTo>
                    <a:pt x="17655" y="0"/>
                  </a:moveTo>
                  <a:cubicBezTo>
                    <a:pt x="17613" y="0"/>
                    <a:pt x="17576" y="15"/>
                    <a:pt x="17538" y="30"/>
                  </a:cubicBezTo>
                  <a:cubicBezTo>
                    <a:pt x="17442" y="777"/>
                    <a:pt x="17293" y="1673"/>
                    <a:pt x="17015" y="2676"/>
                  </a:cubicBezTo>
                  <a:cubicBezTo>
                    <a:pt x="16909" y="3049"/>
                    <a:pt x="16791" y="3444"/>
                    <a:pt x="16642" y="3849"/>
                  </a:cubicBezTo>
                  <a:cubicBezTo>
                    <a:pt x="16493" y="4244"/>
                    <a:pt x="16322" y="4649"/>
                    <a:pt x="16066" y="5023"/>
                  </a:cubicBezTo>
                  <a:cubicBezTo>
                    <a:pt x="15810" y="5375"/>
                    <a:pt x="15479" y="5716"/>
                    <a:pt x="15053" y="5908"/>
                  </a:cubicBezTo>
                  <a:cubicBezTo>
                    <a:pt x="14839" y="6004"/>
                    <a:pt x="14615" y="6068"/>
                    <a:pt x="14370" y="6090"/>
                  </a:cubicBezTo>
                  <a:cubicBezTo>
                    <a:pt x="14339" y="6091"/>
                    <a:pt x="14309" y="6092"/>
                    <a:pt x="14278" y="6092"/>
                  </a:cubicBezTo>
                  <a:cubicBezTo>
                    <a:pt x="14072" y="6092"/>
                    <a:pt x="13859" y="6061"/>
                    <a:pt x="13655" y="6015"/>
                  </a:cubicBezTo>
                  <a:cubicBezTo>
                    <a:pt x="13175" y="5898"/>
                    <a:pt x="12706" y="5663"/>
                    <a:pt x="12236" y="5364"/>
                  </a:cubicBezTo>
                  <a:cubicBezTo>
                    <a:pt x="11767" y="5087"/>
                    <a:pt x="11330" y="4756"/>
                    <a:pt x="10882" y="4415"/>
                  </a:cubicBezTo>
                  <a:cubicBezTo>
                    <a:pt x="9975" y="3743"/>
                    <a:pt x="9079" y="2964"/>
                    <a:pt x="8097" y="2260"/>
                  </a:cubicBezTo>
                  <a:cubicBezTo>
                    <a:pt x="7596" y="1908"/>
                    <a:pt x="7095" y="1577"/>
                    <a:pt x="6561" y="1310"/>
                  </a:cubicBezTo>
                  <a:cubicBezTo>
                    <a:pt x="6295" y="1161"/>
                    <a:pt x="6028" y="1054"/>
                    <a:pt x="5761" y="937"/>
                  </a:cubicBezTo>
                  <a:cubicBezTo>
                    <a:pt x="5484" y="841"/>
                    <a:pt x="5217" y="724"/>
                    <a:pt x="4918" y="660"/>
                  </a:cubicBezTo>
                  <a:cubicBezTo>
                    <a:pt x="4796" y="633"/>
                    <a:pt x="4665" y="614"/>
                    <a:pt x="4546" y="614"/>
                  </a:cubicBezTo>
                  <a:cubicBezTo>
                    <a:pt x="4520" y="614"/>
                    <a:pt x="4495" y="615"/>
                    <a:pt x="4470" y="617"/>
                  </a:cubicBezTo>
                  <a:cubicBezTo>
                    <a:pt x="4310" y="628"/>
                    <a:pt x="4161" y="660"/>
                    <a:pt x="4012" y="724"/>
                  </a:cubicBezTo>
                  <a:cubicBezTo>
                    <a:pt x="3724" y="841"/>
                    <a:pt x="3489" y="1033"/>
                    <a:pt x="3297" y="1236"/>
                  </a:cubicBezTo>
                  <a:cubicBezTo>
                    <a:pt x="3094" y="1428"/>
                    <a:pt x="2934" y="1663"/>
                    <a:pt x="2774" y="1887"/>
                  </a:cubicBezTo>
                  <a:cubicBezTo>
                    <a:pt x="2614" y="2111"/>
                    <a:pt x="2476" y="2335"/>
                    <a:pt x="2348" y="2569"/>
                  </a:cubicBezTo>
                  <a:cubicBezTo>
                    <a:pt x="1814" y="3487"/>
                    <a:pt x="1441" y="4404"/>
                    <a:pt x="1121" y="5289"/>
                  </a:cubicBezTo>
                  <a:cubicBezTo>
                    <a:pt x="811" y="6164"/>
                    <a:pt x="577" y="7007"/>
                    <a:pt x="331" y="7754"/>
                  </a:cubicBezTo>
                  <a:cubicBezTo>
                    <a:pt x="214" y="8127"/>
                    <a:pt x="107" y="8490"/>
                    <a:pt x="1" y="8831"/>
                  </a:cubicBezTo>
                  <a:cubicBezTo>
                    <a:pt x="65" y="8842"/>
                    <a:pt x="118" y="8874"/>
                    <a:pt x="182" y="8895"/>
                  </a:cubicBezTo>
                  <a:cubicBezTo>
                    <a:pt x="310" y="8564"/>
                    <a:pt x="427" y="8202"/>
                    <a:pt x="545" y="7828"/>
                  </a:cubicBezTo>
                  <a:cubicBezTo>
                    <a:pt x="801" y="7082"/>
                    <a:pt x="1035" y="6260"/>
                    <a:pt x="1355" y="5396"/>
                  </a:cubicBezTo>
                  <a:cubicBezTo>
                    <a:pt x="1675" y="4521"/>
                    <a:pt x="2070" y="3615"/>
                    <a:pt x="2582" y="2729"/>
                  </a:cubicBezTo>
                  <a:cubicBezTo>
                    <a:pt x="2721" y="2495"/>
                    <a:pt x="2849" y="2281"/>
                    <a:pt x="3009" y="2068"/>
                  </a:cubicBezTo>
                  <a:cubicBezTo>
                    <a:pt x="3158" y="1855"/>
                    <a:pt x="3318" y="1641"/>
                    <a:pt x="3500" y="1460"/>
                  </a:cubicBezTo>
                  <a:cubicBezTo>
                    <a:pt x="3692" y="1268"/>
                    <a:pt x="3894" y="1108"/>
                    <a:pt x="4129" y="1022"/>
                  </a:cubicBezTo>
                  <a:cubicBezTo>
                    <a:pt x="4246" y="980"/>
                    <a:pt x="4374" y="948"/>
                    <a:pt x="4492" y="937"/>
                  </a:cubicBezTo>
                  <a:cubicBezTo>
                    <a:pt x="4609" y="937"/>
                    <a:pt x="4748" y="948"/>
                    <a:pt x="4876" y="980"/>
                  </a:cubicBezTo>
                  <a:cubicBezTo>
                    <a:pt x="5132" y="1033"/>
                    <a:pt x="5398" y="1150"/>
                    <a:pt x="5665" y="1246"/>
                  </a:cubicBezTo>
                  <a:cubicBezTo>
                    <a:pt x="5932" y="1353"/>
                    <a:pt x="6188" y="1471"/>
                    <a:pt x="6433" y="1609"/>
                  </a:cubicBezTo>
                  <a:cubicBezTo>
                    <a:pt x="6945" y="1876"/>
                    <a:pt x="7447" y="2185"/>
                    <a:pt x="7927" y="2537"/>
                  </a:cubicBezTo>
                  <a:cubicBezTo>
                    <a:pt x="8908" y="3231"/>
                    <a:pt x="9793" y="3988"/>
                    <a:pt x="10722" y="4681"/>
                  </a:cubicBezTo>
                  <a:cubicBezTo>
                    <a:pt x="11170" y="5033"/>
                    <a:pt x="11639" y="5353"/>
                    <a:pt x="12108" y="5641"/>
                  </a:cubicBezTo>
                  <a:cubicBezTo>
                    <a:pt x="12567" y="5940"/>
                    <a:pt x="13068" y="6196"/>
                    <a:pt x="13602" y="6324"/>
                  </a:cubicBezTo>
                  <a:cubicBezTo>
                    <a:pt x="13835" y="6380"/>
                    <a:pt x="14067" y="6412"/>
                    <a:pt x="14307" y="6412"/>
                  </a:cubicBezTo>
                  <a:cubicBezTo>
                    <a:pt x="14342" y="6412"/>
                    <a:pt x="14377" y="6411"/>
                    <a:pt x="14412" y="6410"/>
                  </a:cubicBezTo>
                  <a:cubicBezTo>
                    <a:pt x="14679" y="6378"/>
                    <a:pt x="14946" y="6314"/>
                    <a:pt x="15181" y="6196"/>
                  </a:cubicBezTo>
                  <a:cubicBezTo>
                    <a:pt x="15661" y="5962"/>
                    <a:pt x="16023" y="5588"/>
                    <a:pt x="16290" y="5193"/>
                  </a:cubicBezTo>
                  <a:cubicBezTo>
                    <a:pt x="16557" y="4788"/>
                    <a:pt x="16727" y="4361"/>
                    <a:pt x="16877" y="3956"/>
                  </a:cubicBezTo>
                  <a:cubicBezTo>
                    <a:pt x="17026" y="3540"/>
                    <a:pt x="17133" y="3135"/>
                    <a:pt x="17239" y="2751"/>
                  </a:cubicBezTo>
                  <a:cubicBezTo>
                    <a:pt x="17506" y="1695"/>
                    <a:pt x="17634" y="766"/>
                    <a:pt x="17709" y="9"/>
                  </a:cubicBezTo>
                  <a:cubicBezTo>
                    <a:pt x="17690" y="3"/>
                    <a:pt x="17672" y="0"/>
                    <a:pt x="17655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1992602" y="3808462"/>
              <a:ext cx="382857" cy="160210"/>
            </a:xfrm>
            <a:custGeom>
              <a:avLst/>
              <a:gdLst/>
              <a:ahLst/>
              <a:cxnLst/>
              <a:rect l="l" t="t" r="r" b="b"/>
              <a:pathLst>
                <a:path w="6273" h="2625" extrusionOk="0">
                  <a:moveTo>
                    <a:pt x="75" y="1"/>
                  </a:moveTo>
                  <a:cubicBezTo>
                    <a:pt x="43" y="65"/>
                    <a:pt x="32" y="129"/>
                    <a:pt x="0" y="182"/>
                  </a:cubicBezTo>
                  <a:cubicBezTo>
                    <a:pt x="214" y="289"/>
                    <a:pt x="448" y="385"/>
                    <a:pt x="672" y="491"/>
                  </a:cubicBezTo>
                  <a:cubicBezTo>
                    <a:pt x="1419" y="843"/>
                    <a:pt x="2262" y="1195"/>
                    <a:pt x="3147" y="1547"/>
                  </a:cubicBezTo>
                  <a:cubicBezTo>
                    <a:pt x="4043" y="1889"/>
                    <a:pt x="4897" y="2198"/>
                    <a:pt x="5675" y="2465"/>
                  </a:cubicBezTo>
                  <a:cubicBezTo>
                    <a:pt x="5846" y="2518"/>
                    <a:pt x="6017" y="2571"/>
                    <a:pt x="6177" y="2625"/>
                  </a:cubicBezTo>
                  <a:cubicBezTo>
                    <a:pt x="6209" y="2571"/>
                    <a:pt x="6241" y="2507"/>
                    <a:pt x="6273" y="2433"/>
                  </a:cubicBezTo>
                  <a:cubicBezTo>
                    <a:pt x="6102" y="2390"/>
                    <a:pt x="5921" y="2315"/>
                    <a:pt x="5739" y="2262"/>
                  </a:cubicBezTo>
                  <a:cubicBezTo>
                    <a:pt x="4961" y="1995"/>
                    <a:pt x="4107" y="1675"/>
                    <a:pt x="3232" y="1334"/>
                  </a:cubicBezTo>
                  <a:cubicBezTo>
                    <a:pt x="2347" y="982"/>
                    <a:pt x="1515" y="630"/>
                    <a:pt x="768" y="310"/>
                  </a:cubicBezTo>
                  <a:cubicBezTo>
                    <a:pt x="523" y="203"/>
                    <a:pt x="299" y="97"/>
                    <a:pt x="75" y="1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2636502" y="2592379"/>
              <a:ext cx="787808" cy="969013"/>
            </a:xfrm>
            <a:custGeom>
              <a:avLst/>
              <a:gdLst/>
              <a:ahLst/>
              <a:cxnLst/>
              <a:rect l="l" t="t" r="r" b="b"/>
              <a:pathLst>
                <a:path w="12908" h="15877" extrusionOk="0">
                  <a:moveTo>
                    <a:pt x="7968" y="0"/>
                  </a:moveTo>
                  <a:cubicBezTo>
                    <a:pt x="6372" y="0"/>
                    <a:pt x="5056" y="1387"/>
                    <a:pt x="5131" y="3178"/>
                  </a:cubicBezTo>
                  <a:cubicBezTo>
                    <a:pt x="5185" y="4394"/>
                    <a:pt x="5654" y="5290"/>
                    <a:pt x="6038" y="6399"/>
                  </a:cubicBezTo>
                  <a:cubicBezTo>
                    <a:pt x="6251" y="7029"/>
                    <a:pt x="6635" y="8031"/>
                    <a:pt x="6262" y="8639"/>
                  </a:cubicBezTo>
                  <a:cubicBezTo>
                    <a:pt x="5889" y="9258"/>
                    <a:pt x="4897" y="9493"/>
                    <a:pt x="4278" y="9760"/>
                  </a:cubicBezTo>
                  <a:cubicBezTo>
                    <a:pt x="2870" y="10378"/>
                    <a:pt x="1440" y="10944"/>
                    <a:pt x="0" y="11477"/>
                  </a:cubicBezTo>
                  <a:cubicBezTo>
                    <a:pt x="22" y="12085"/>
                    <a:pt x="96" y="12682"/>
                    <a:pt x="203" y="13269"/>
                  </a:cubicBezTo>
                  <a:cubicBezTo>
                    <a:pt x="363" y="14123"/>
                    <a:pt x="587" y="14987"/>
                    <a:pt x="960" y="15787"/>
                  </a:cubicBezTo>
                  <a:cubicBezTo>
                    <a:pt x="1510" y="15847"/>
                    <a:pt x="2063" y="15877"/>
                    <a:pt x="2616" y="15877"/>
                  </a:cubicBezTo>
                  <a:cubicBezTo>
                    <a:pt x="4786" y="15877"/>
                    <a:pt x="6957" y="15423"/>
                    <a:pt x="8972" y="14624"/>
                  </a:cubicBezTo>
                  <a:cubicBezTo>
                    <a:pt x="10913" y="13867"/>
                    <a:pt x="12684" y="12480"/>
                    <a:pt x="12887" y="10293"/>
                  </a:cubicBezTo>
                  <a:cubicBezTo>
                    <a:pt x="12897" y="10101"/>
                    <a:pt x="12908" y="9909"/>
                    <a:pt x="12908" y="9728"/>
                  </a:cubicBezTo>
                  <a:cubicBezTo>
                    <a:pt x="12908" y="8415"/>
                    <a:pt x="12556" y="6965"/>
                    <a:pt x="12204" y="5770"/>
                  </a:cubicBezTo>
                  <a:cubicBezTo>
                    <a:pt x="11756" y="4287"/>
                    <a:pt x="11308" y="2559"/>
                    <a:pt x="10422" y="1290"/>
                  </a:cubicBezTo>
                  <a:cubicBezTo>
                    <a:pt x="10145" y="895"/>
                    <a:pt x="9782" y="575"/>
                    <a:pt x="9356" y="351"/>
                  </a:cubicBezTo>
                  <a:cubicBezTo>
                    <a:pt x="8888" y="110"/>
                    <a:pt x="8417" y="0"/>
                    <a:pt x="7968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2402134" y="3542175"/>
              <a:ext cx="153008" cy="345932"/>
            </a:xfrm>
            <a:custGeom>
              <a:avLst/>
              <a:gdLst/>
              <a:ahLst/>
              <a:cxnLst/>
              <a:rect l="l" t="t" r="r" b="b"/>
              <a:pathLst>
                <a:path w="2507" h="5668" extrusionOk="0">
                  <a:moveTo>
                    <a:pt x="2484" y="0"/>
                  </a:moveTo>
                  <a:cubicBezTo>
                    <a:pt x="2405" y="0"/>
                    <a:pt x="2011" y="1325"/>
                    <a:pt x="1344" y="2870"/>
                  </a:cubicBezTo>
                  <a:cubicBezTo>
                    <a:pt x="683" y="4428"/>
                    <a:pt x="0" y="5644"/>
                    <a:pt x="64" y="5665"/>
                  </a:cubicBezTo>
                  <a:cubicBezTo>
                    <a:pt x="66" y="5667"/>
                    <a:pt x="68" y="5668"/>
                    <a:pt x="71" y="5668"/>
                  </a:cubicBezTo>
                  <a:cubicBezTo>
                    <a:pt x="98" y="5668"/>
                    <a:pt x="170" y="5564"/>
                    <a:pt x="277" y="5398"/>
                  </a:cubicBezTo>
                  <a:cubicBezTo>
                    <a:pt x="747" y="4481"/>
                    <a:pt x="1205" y="3628"/>
                    <a:pt x="1291" y="3457"/>
                  </a:cubicBezTo>
                  <a:cubicBezTo>
                    <a:pt x="1312" y="3468"/>
                    <a:pt x="1312" y="3478"/>
                    <a:pt x="1323" y="3500"/>
                  </a:cubicBezTo>
                  <a:cubicBezTo>
                    <a:pt x="1397" y="3318"/>
                    <a:pt x="1483" y="3148"/>
                    <a:pt x="1557" y="2966"/>
                  </a:cubicBezTo>
                  <a:cubicBezTo>
                    <a:pt x="1899" y="2177"/>
                    <a:pt x="2144" y="1430"/>
                    <a:pt x="2294" y="897"/>
                  </a:cubicBezTo>
                  <a:cubicBezTo>
                    <a:pt x="2443" y="353"/>
                    <a:pt x="2507" y="11"/>
                    <a:pt x="2486" y="1"/>
                  </a:cubicBezTo>
                  <a:cubicBezTo>
                    <a:pt x="2485" y="0"/>
                    <a:pt x="2484" y="0"/>
                    <a:pt x="2484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2487398" y="2528478"/>
              <a:ext cx="405683" cy="132990"/>
            </a:xfrm>
            <a:custGeom>
              <a:avLst/>
              <a:gdLst/>
              <a:ahLst/>
              <a:cxnLst/>
              <a:rect l="l" t="t" r="r" b="b"/>
              <a:pathLst>
                <a:path w="6647" h="2179" extrusionOk="0">
                  <a:moveTo>
                    <a:pt x="6646" y="0"/>
                  </a:moveTo>
                  <a:cubicBezTo>
                    <a:pt x="6316" y="32"/>
                    <a:pt x="5974" y="64"/>
                    <a:pt x="5644" y="107"/>
                  </a:cubicBezTo>
                  <a:cubicBezTo>
                    <a:pt x="5164" y="160"/>
                    <a:pt x="4843" y="352"/>
                    <a:pt x="4406" y="502"/>
                  </a:cubicBezTo>
                  <a:cubicBezTo>
                    <a:pt x="3457" y="811"/>
                    <a:pt x="2486" y="822"/>
                    <a:pt x="1494" y="875"/>
                  </a:cubicBezTo>
                  <a:cubicBezTo>
                    <a:pt x="1380" y="883"/>
                    <a:pt x="1266" y="885"/>
                    <a:pt x="1150" y="885"/>
                  </a:cubicBezTo>
                  <a:cubicBezTo>
                    <a:pt x="822" y="885"/>
                    <a:pt x="486" y="863"/>
                    <a:pt x="144" y="863"/>
                  </a:cubicBezTo>
                  <a:cubicBezTo>
                    <a:pt x="96" y="863"/>
                    <a:pt x="48" y="863"/>
                    <a:pt x="0" y="864"/>
                  </a:cubicBezTo>
                  <a:cubicBezTo>
                    <a:pt x="512" y="1408"/>
                    <a:pt x="1153" y="1814"/>
                    <a:pt x="1857" y="2027"/>
                  </a:cubicBezTo>
                  <a:cubicBezTo>
                    <a:pt x="2212" y="2128"/>
                    <a:pt x="2582" y="2178"/>
                    <a:pt x="2953" y="2178"/>
                  </a:cubicBezTo>
                  <a:cubicBezTo>
                    <a:pt x="3639" y="2178"/>
                    <a:pt x="4326" y="2008"/>
                    <a:pt x="4929" y="1675"/>
                  </a:cubicBezTo>
                  <a:cubicBezTo>
                    <a:pt x="5633" y="1259"/>
                    <a:pt x="6188" y="672"/>
                    <a:pt x="6646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2550567" y="2384562"/>
              <a:ext cx="282580" cy="240895"/>
            </a:xfrm>
            <a:custGeom>
              <a:avLst/>
              <a:gdLst/>
              <a:ahLst/>
              <a:cxnLst/>
              <a:rect l="l" t="t" r="r" b="b"/>
              <a:pathLst>
                <a:path w="4630" h="3947" extrusionOk="0">
                  <a:moveTo>
                    <a:pt x="3808" y="1"/>
                  </a:moveTo>
                  <a:lnTo>
                    <a:pt x="864" y="1420"/>
                  </a:lnTo>
                  <a:cubicBezTo>
                    <a:pt x="598" y="1462"/>
                    <a:pt x="331" y="1526"/>
                    <a:pt x="75" y="1633"/>
                  </a:cubicBezTo>
                  <a:cubicBezTo>
                    <a:pt x="54" y="1644"/>
                    <a:pt x="22" y="1654"/>
                    <a:pt x="11" y="1686"/>
                  </a:cubicBezTo>
                  <a:cubicBezTo>
                    <a:pt x="0" y="1708"/>
                    <a:pt x="0" y="1740"/>
                    <a:pt x="11" y="1772"/>
                  </a:cubicBezTo>
                  <a:cubicBezTo>
                    <a:pt x="86" y="2412"/>
                    <a:pt x="299" y="2966"/>
                    <a:pt x="459" y="3574"/>
                  </a:cubicBezTo>
                  <a:cubicBezTo>
                    <a:pt x="459" y="3606"/>
                    <a:pt x="480" y="3638"/>
                    <a:pt x="491" y="3649"/>
                  </a:cubicBezTo>
                  <a:cubicBezTo>
                    <a:pt x="502" y="3660"/>
                    <a:pt x="534" y="3670"/>
                    <a:pt x="544" y="3670"/>
                  </a:cubicBezTo>
                  <a:cubicBezTo>
                    <a:pt x="1006" y="3846"/>
                    <a:pt x="1533" y="3947"/>
                    <a:pt x="2059" y="3947"/>
                  </a:cubicBezTo>
                  <a:cubicBezTo>
                    <a:pt x="2943" y="3947"/>
                    <a:pt x="3823" y="3662"/>
                    <a:pt x="4385" y="2966"/>
                  </a:cubicBezTo>
                  <a:cubicBezTo>
                    <a:pt x="4630" y="2646"/>
                    <a:pt x="4609" y="2486"/>
                    <a:pt x="4502" y="2113"/>
                  </a:cubicBezTo>
                  <a:cubicBezTo>
                    <a:pt x="4449" y="1910"/>
                    <a:pt x="4043" y="1"/>
                    <a:pt x="3958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2432041" y="1104394"/>
              <a:ext cx="741606" cy="589452"/>
            </a:xfrm>
            <a:custGeom>
              <a:avLst/>
              <a:gdLst/>
              <a:ahLst/>
              <a:cxnLst/>
              <a:rect l="l" t="t" r="r" b="b"/>
              <a:pathLst>
                <a:path w="12151" h="9658" extrusionOk="0">
                  <a:moveTo>
                    <a:pt x="5576" y="0"/>
                  </a:moveTo>
                  <a:cubicBezTo>
                    <a:pt x="3881" y="0"/>
                    <a:pt x="1169" y="1148"/>
                    <a:pt x="2326" y="3119"/>
                  </a:cubicBezTo>
                  <a:cubicBezTo>
                    <a:pt x="2280" y="3112"/>
                    <a:pt x="2234" y="3110"/>
                    <a:pt x="2189" y="3110"/>
                  </a:cubicBezTo>
                  <a:cubicBezTo>
                    <a:pt x="1834" y="3110"/>
                    <a:pt x="1500" y="3285"/>
                    <a:pt x="1217" y="3503"/>
                  </a:cubicBezTo>
                  <a:cubicBezTo>
                    <a:pt x="790" y="3823"/>
                    <a:pt x="395" y="4217"/>
                    <a:pt x="203" y="4729"/>
                  </a:cubicBezTo>
                  <a:cubicBezTo>
                    <a:pt x="1" y="5252"/>
                    <a:pt x="75" y="5849"/>
                    <a:pt x="353" y="6329"/>
                  </a:cubicBezTo>
                  <a:cubicBezTo>
                    <a:pt x="630" y="6799"/>
                    <a:pt x="1142" y="7130"/>
                    <a:pt x="1686" y="7204"/>
                  </a:cubicBezTo>
                  <a:lnTo>
                    <a:pt x="10370" y="9658"/>
                  </a:lnTo>
                  <a:cubicBezTo>
                    <a:pt x="11234" y="9434"/>
                    <a:pt x="11927" y="8634"/>
                    <a:pt x="12034" y="7738"/>
                  </a:cubicBezTo>
                  <a:cubicBezTo>
                    <a:pt x="12151" y="6852"/>
                    <a:pt x="11671" y="5913"/>
                    <a:pt x="10882" y="5476"/>
                  </a:cubicBezTo>
                  <a:cubicBezTo>
                    <a:pt x="11575" y="4964"/>
                    <a:pt x="11874" y="3972"/>
                    <a:pt x="11564" y="3172"/>
                  </a:cubicBezTo>
                  <a:cubicBezTo>
                    <a:pt x="11394" y="2703"/>
                    <a:pt x="11031" y="2318"/>
                    <a:pt x="10615" y="2009"/>
                  </a:cubicBezTo>
                  <a:cubicBezTo>
                    <a:pt x="10090" y="1622"/>
                    <a:pt x="9417" y="1361"/>
                    <a:pt x="8770" y="1361"/>
                  </a:cubicBezTo>
                  <a:cubicBezTo>
                    <a:pt x="8419" y="1361"/>
                    <a:pt x="8075" y="1438"/>
                    <a:pt x="7767" y="1614"/>
                  </a:cubicBezTo>
                  <a:cubicBezTo>
                    <a:pt x="7809" y="1209"/>
                    <a:pt x="7575" y="793"/>
                    <a:pt x="7255" y="526"/>
                  </a:cubicBezTo>
                  <a:cubicBezTo>
                    <a:pt x="6935" y="260"/>
                    <a:pt x="6529" y="121"/>
                    <a:pt x="6113" y="46"/>
                  </a:cubicBezTo>
                  <a:cubicBezTo>
                    <a:pt x="5953" y="16"/>
                    <a:pt x="5771" y="0"/>
                    <a:pt x="5576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2892353" y="1336991"/>
              <a:ext cx="14404" cy="16357"/>
            </a:xfrm>
            <a:custGeom>
              <a:avLst/>
              <a:gdLst/>
              <a:ahLst/>
              <a:cxnLst/>
              <a:rect l="l" t="t" r="r" b="b"/>
              <a:pathLst>
                <a:path w="236" h="268" extrusionOk="0">
                  <a:moveTo>
                    <a:pt x="129" y="1"/>
                  </a:moveTo>
                  <a:cubicBezTo>
                    <a:pt x="86" y="33"/>
                    <a:pt x="33" y="76"/>
                    <a:pt x="1" y="108"/>
                  </a:cubicBezTo>
                  <a:cubicBezTo>
                    <a:pt x="22" y="129"/>
                    <a:pt x="43" y="172"/>
                    <a:pt x="65" y="193"/>
                  </a:cubicBezTo>
                  <a:cubicBezTo>
                    <a:pt x="75" y="225"/>
                    <a:pt x="86" y="236"/>
                    <a:pt x="107" y="268"/>
                  </a:cubicBezTo>
                  <a:cubicBezTo>
                    <a:pt x="161" y="225"/>
                    <a:pt x="193" y="182"/>
                    <a:pt x="235" y="161"/>
                  </a:cubicBezTo>
                  <a:cubicBezTo>
                    <a:pt x="225" y="140"/>
                    <a:pt x="225" y="129"/>
                    <a:pt x="214" y="11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3163828" y="1591560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474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2659938" y="1107812"/>
              <a:ext cx="130243" cy="398176"/>
            </a:xfrm>
            <a:custGeom>
              <a:avLst/>
              <a:gdLst/>
              <a:ahLst/>
              <a:cxnLst/>
              <a:rect l="l" t="t" r="r" b="b"/>
              <a:pathLst>
                <a:path w="2134" h="6524" extrusionOk="0">
                  <a:moveTo>
                    <a:pt x="1046" y="1"/>
                  </a:moveTo>
                  <a:lnTo>
                    <a:pt x="1046" y="1"/>
                  </a:lnTo>
                  <a:cubicBezTo>
                    <a:pt x="960" y="12"/>
                    <a:pt x="864" y="33"/>
                    <a:pt x="790" y="54"/>
                  </a:cubicBezTo>
                  <a:cubicBezTo>
                    <a:pt x="736" y="108"/>
                    <a:pt x="672" y="150"/>
                    <a:pt x="608" y="204"/>
                  </a:cubicBezTo>
                  <a:cubicBezTo>
                    <a:pt x="502" y="278"/>
                    <a:pt x="384" y="364"/>
                    <a:pt x="288" y="460"/>
                  </a:cubicBezTo>
                  <a:cubicBezTo>
                    <a:pt x="182" y="545"/>
                    <a:pt x="75" y="694"/>
                    <a:pt x="43" y="865"/>
                  </a:cubicBezTo>
                  <a:cubicBezTo>
                    <a:pt x="0" y="1046"/>
                    <a:pt x="75" y="1228"/>
                    <a:pt x="182" y="1366"/>
                  </a:cubicBezTo>
                  <a:cubicBezTo>
                    <a:pt x="267" y="1494"/>
                    <a:pt x="406" y="1601"/>
                    <a:pt x="523" y="1708"/>
                  </a:cubicBezTo>
                  <a:cubicBezTo>
                    <a:pt x="768" y="1921"/>
                    <a:pt x="1003" y="2145"/>
                    <a:pt x="1259" y="2358"/>
                  </a:cubicBezTo>
                  <a:cubicBezTo>
                    <a:pt x="1515" y="2593"/>
                    <a:pt x="1750" y="2817"/>
                    <a:pt x="1846" y="3084"/>
                  </a:cubicBezTo>
                  <a:cubicBezTo>
                    <a:pt x="1899" y="3212"/>
                    <a:pt x="1899" y="3361"/>
                    <a:pt x="1867" y="3500"/>
                  </a:cubicBezTo>
                  <a:cubicBezTo>
                    <a:pt x="1846" y="3628"/>
                    <a:pt x="1792" y="3767"/>
                    <a:pt x="1718" y="3895"/>
                  </a:cubicBezTo>
                  <a:cubicBezTo>
                    <a:pt x="1590" y="4151"/>
                    <a:pt x="1430" y="4385"/>
                    <a:pt x="1334" y="4641"/>
                  </a:cubicBezTo>
                  <a:cubicBezTo>
                    <a:pt x="1248" y="4908"/>
                    <a:pt x="1227" y="5164"/>
                    <a:pt x="1270" y="5399"/>
                  </a:cubicBezTo>
                  <a:cubicBezTo>
                    <a:pt x="1355" y="5868"/>
                    <a:pt x="1600" y="6177"/>
                    <a:pt x="1792" y="6337"/>
                  </a:cubicBezTo>
                  <a:cubicBezTo>
                    <a:pt x="1954" y="6472"/>
                    <a:pt x="2086" y="6524"/>
                    <a:pt x="2123" y="6524"/>
                  </a:cubicBezTo>
                  <a:cubicBezTo>
                    <a:pt x="2130" y="6524"/>
                    <a:pt x="2134" y="6522"/>
                    <a:pt x="2134" y="6519"/>
                  </a:cubicBezTo>
                  <a:lnTo>
                    <a:pt x="2134" y="6519"/>
                  </a:lnTo>
                  <a:cubicBezTo>
                    <a:pt x="2134" y="6519"/>
                    <a:pt x="2133" y="6520"/>
                    <a:pt x="2132" y="6520"/>
                  </a:cubicBezTo>
                  <a:cubicBezTo>
                    <a:pt x="2118" y="6520"/>
                    <a:pt x="1995" y="6444"/>
                    <a:pt x="1835" y="6284"/>
                  </a:cubicBezTo>
                  <a:cubicBezTo>
                    <a:pt x="1654" y="6113"/>
                    <a:pt x="1440" y="5815"/>
                    <a:pt x="1387" y="5388"/>
                  </a:cubicBezTo>
                  <a:cubicBezTo>
                    <a:pt x="1366" y="5175"/>
                    <a:pt x="1376" y="4940"/>
                    <a:pt x="1472" y="4716"/>
                  </a:cubicBezTo>
                  <a:cubicBezTo>
                    <a:pt x="1568" y="4481"/>
                    <a:pt x="1718" y="4257"/>
                    <a:pt x="1867" y="3991"/>
                  </a:cubicBezTo>
                  <a:cubicBezTo>
                    <a:pt x="1942" y="3863"/>
                    <a:pt x="2016" y="3713"/>
                    <a:pt x="2049" y="3553"/>
                  </a:cubicBezTo>
                  <a:cubicBezTo>
                    <a:pt x="2081" y="3393"/>
                    <a:pt x="2070" y="3201"/>
                    <a:pt x="2016" y="3041"/>
                  </a:cubicBezTo>
                  <a:cubicBezTo>
                    <a:pt x="1899" y="2711"/>
                    <a:pt x="1632" y="2476"/>
                    <a:pt x="1376" y="2241"/>
                  </a:cubicBezTo>
                  <a:cubicBezTo>
                    <a:pt x="1120" y="2017"/>
                    <a:pt x="886" y="1804"/>
                    <a:pt x="630" y="1590"/>
                  </a:cubicBezTo>
                  <a:cubicBezTo>
                    <a:pt x="512" y="1484"/>
                    <a:pt x="384" y="1388"/>
                    <a:pt x="310" y="1270"/>
                  </a:cubicBezTo>
                  <a:cubicBezTo>
                    <a:pt x="235" y="1164"/>
                    <a:pt x="192" y="1025"/>
                    <a:pt x="203" y="908"/>
                  </a:cubicBezTo>
                  <a:cubicBezTo>
                    <a:pt x="214" y="790"/>
                    <a:pt x="299" y="684"/>
                    <a:pt x="384" y="588"/>
                  </a:cubicBezTo>
                  <a:cubicBezTo>
                    <a:pt x="480" y="492"/>
                    <a:pt x="587" y="417"/>
                    <a:pt x="694" y="332"/>
                  </a:cubicBezTo>
                  <a:cubicBezTo>
                    <a:pt x="800" y="257"/>
                    <a:pt x="896" y="172"/>
                    <a:pt x="992" y="65"/>
                  </a:cubicBezTo>
                  <a:cubicBezTo>
                    <a:pt x="1003" y="54"/>
                    <a:pt x="1035" y="33"/>
                    <a:pt x="1046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2822714" y="1346756"/>
              <a:ext cx="97042" cy="194083"/>
            </a:xfrm>
            <a:custGeom>
              <a:avLst/>
              <a:gdLst/>
              <a:ahLst/>
              <a:cxnLst/>
              <a:rect l="l" t="t" r="r" b="b"/>
              <a:pathLst>
                <a:path w="1590" h="3180" extrusionOk="0">
                  <a:moveTo>
                    <a:pt x="1376" y="1"/>
                  </a:moveTo>
                  <a:cubicBezTo>
                    <a:pt x="1334" y="33"/>
                    <a:pt x="1280" y="76"/>
                    <a:pt x="1248" y="108"/>
                  </a:cubicBezTo>
                  <a:cubicBezTo>
                    <a:pt x="1387" y="385"/>
                    <a:pt x="1419" y="705"/>
                    <a:pt x="1387" y="993"/>
                  </a:cubicBezTo>
                  <a:cubicBezTo>
                    <a:pt x="1366" y="1313"/>
                    <a:pt x="1270" y="1601"/>
                    <a:pt x="1163" y="1846"/>
                  </a:cubicBezTo>
                  <a:cubicBezTo>
                    <a:pt x="939" y="2358"/>
                    <a:pt x="630" y="2678"/>
                    <a:pt x="395" y="2892"/>
                  </a:cubicBezTo>
                  <a:cubicBezTo>
                    <a:pt x="150" y="3095"/>
                    <a:pt x="0" y="3169"/>
                    <a:pt x="22" y="3180"/>
                  </a:cubicBezTo>
                  <a:cubicBezTo>
                    <a:pt x="22" y="3180"/>
                    <a:pt x="54" y="3169"/>
                    <a:pt x="139" y="3127"/>
                  </a:cubicBezTo>
                  <a:cubicBezTo>
                    <a:pt x="214" y="3095"/>
                    <a:pt x="310" y="3020"/>
                    <a:pt x="448" y="2935"/>
                  </a:cubicBezTo>
                  <a:cubicBezTo>
                    <a:pt x="694" y="2774"/>
                    <a:pt x="1046" y="2433"/>
                    <a:pt x="1280" y="1921"/>
                  </a:cubicBezTo>
                  <a:cubicBezTo>
                    <a:pt x="1408" y="1665"/>
                    <a:pt x="1515" y="1356"/>
                    <a:pt x="1547" y="1025"/>
                  </a:cubicBezTo>
                  <a:cubicBezTo>
                    <a:pt x="1590" y="705"/>
                    <a:pt x="1568" y="332"/>
                    <a:pt x="1376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2809042" y="1312944"/>
              <a:ext cx="91183" cy="63657"/>
            </a:xfrm>
            <a:custGeom>
              <a:avLst/>
              <a:gdLst/>
              <a:ahLst/>
              <a:cxnLst/>
              <a:rect l="l" t="t" r="r" b="b"/>
              <a:pathLst>
                <a:path w="1494" h="1043" extrusionOk="0">
                  <a:moveTo>
                    <a:pt x="683" y="0"/>
                  </a:moveTo>
                  <a:cubicBezTo>
                    <a:pt x="620" y="0"/>
                    <a:pt x="556" y="7"/>
                    <a:pt x="491" y="22"/>
                  </a:cubicBezTo>
                  <a:cubicBezTo>
                    <a:pt x="384" y="43"/>
                    <a:pt x="278" y="86"/>
                    <a:pt x="171" y="160"/>
                  </a:cubicBezTo>
                  <a:cubicBezTo>
                    <a:pt x="86" y="235"/>
                    <a:pt x="0" y="363"/>
                    <a:pt x="0" y="502"/>
                  </a:cubicBezTo>
                  <a:cubicBezTo>
                    <a:pt x="0" y="630"/>
                    <a:pt x="64" y="747"/>
                    <a:pt x="150" y="843"/>
                  </a:cubicBezTo>
                  <a:cubicBezTo>
                    <a:pt x="224" y="939"/>
                    <a:pt x="352" y="1003"/>
                    <a:pt x="470" y="1035"/>
                  </a:cubicBezTo>
                  <a:cubicBezTo>
                    <a:pt x="511" y="1040"/>
                    <a:pt x="551" y="1043"/>
                    <a:pt x="590" y="1043"/>
                  </a:cubicBezTo>
                  <a:cubicBezTo>
                    <a:pt x="796" y="1043"/>
                    <a:pt x="979" y="977"/>
                    <a:pt x="1131" y="896"/>
                  </a:cubicBezTo>
                  <a:lnTo>
                    <a:pt x="1451" y="694"/>
                  </a:lnTo>
                  <a:cubicBezTo>
                    <a:pt x="1440" y="672"/>
                    <a:pt x="1430" y="662"/>
                    <a:pt x="1408" y="630"/>
                  </a:cubicBezTo>
                  <a:cubicBezTo>
                    <a:pt x="1398" y="566"/>
                    <a:pt x="1387" y="534"/>
                    <a:pt x="1366" y="512"/>
                  </a:cubicBezTo>
                  <a:cubicBezTo>
                    <a:pt x="1270" y="576"/>
                    <a:pt x="1163" y="640"/>
                    <a:pt x="1067" y="715"/>
                  </a:cubicBezTo>
                  <a:cubicBezTo>
                    <a:pt x="930" y="783"/>
                    <a:pt x="780" y="845"/>
                    <a:pt x="633" y="845"/>
                  </a:cubicBezTo>
                  <a:cubicBezTo>
                    <a:pt x="596" y="845"/>
                    <a:pt x="559" y="841"/>
                    <a:pt x="523" y="832"/>
                  </a:cubicBezTo>
                  <a:cubicBezTo>
                    <a:pt x="342" y="800"/>
                    <a:pt x="214" y="640"/>
                    <a:pt x="214" y="502"/>
                  </a:cubicBezTo>
                  <a:cubicBezTo>
                    <a:pt x="203" y="352"/>
                    <a:pt x="374" y="235"/>
                    <a:pt x="544" y="203"/>
                  </a:cubicBezTo>
                  <a:cubicBezTo>
                    <a:pt x="593" y="191"/>
                    <a:pt x="641" y="186"/>
                    <a:pt x="689" y="186"/>
                  </a:cubicBezTo>
                  <a:cubicBezTo>
                    <a:pt x="820" y="186"/>
                    <a:pt x="947" y="226"/>
                    <a:pt x="1056" y="288"/>
                  </a:cubicBezTo>
                  <a:cubicBezTo>
                    <a:pt x="1174" y="320"/>
                    <a:pt x="1280" y="406"/>
                    <a:pt x="1366" y="512"/>
                  </a:cubicBezTo>
                  <a:cubicBezTo>
                    <a:pt x="1408" y="470"/>
                    <a:pt x="1451" y="427"/>
                    <a:pt x="1494" y="406"/>
                  </a:cubicBezTo>
                  <a:cubicBezTo>
                    <a:pt x="1398" y="288"/>
                    <a:pt x="1270" y="182"/>
                    <a:pt x="1131" y="107"/>
                  </a:cubicBezTo>
                  <a:cubicBezTo>
                    <a:pt x="1000" y="45"/>
                    <a:pt x="846" y="0"/>
                    <a:pt x="683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2899493" y="1187949"/>
              <a:ext cx="91915" cy="158868"/>
            </a:xfrm>
            <a:custGeom>
              <a:avLst/>
              <a:gdLst/>
              <a:ahLst/>
              <a:cxnLst/>
              <a:rect l="l" t="t" r="r" b="b"/>
              <a:pathLst>
                <a:path w="1506" h="2603" extrusionOk="0">
                  <a:moveTo>
                    <a:pt x="1345" y="0"/>
                  </a:moveTo>
                  <a:cubicBezTo>
                    <a:pt x="1249" y="160"/>
                    <a:pt x="1164" y="341"/>
                    <a:pt x="1089" y="544"/>
                  </a:cubicBezTo>
                  <a:cubicBezTo>
                    <a:pt x="982" y="853"/>
                    <a:pt x="876" y="1184"/>
                    <a:pt x="705" y="1504"/>
                  </a:cubicBezTo>
                  <a:cubicBezTo>
                    <a:pt x="545" y="1824"/>
                    <a:pt x="321" y="2144"/>
                    <a:pt x="44" y="2411"/>
                  </a:cubicBezTo>
                  <a:lnTo>
                    <a:pt x="1" y="2454"/>
                  </a:lnTo>
                  <a:lnTo>
                    <a:pt x="76" y="2571"/>
                  </a:lnTo>
                  <a:cubicBezTo>
                    <a:pt x="108" y="2571"/>
                    <a:pt x="108" y="2582"/>
                    <a:pt x="118" y="2603"/>
                  </a:cubicBezTo>
                  <a:cubicBezTo>
                    <a:pt x="150" y="2582"/>
                    <a:pt x="161" y="2560"/>
                    <a:pt x="182" y="2550"/>
                  </a:cubicBezTo>
                  <a:cubicBezTo>
                    <a:pt x="492" y="2262"/>
                    <a:pt x="716" y="1920"/>
                    <a:pt x="876" y="1590"/>
                  </a:cubicBezTo>
                  <a:cubicBezTo>
                    <a:pt x="1057" y="1248"/>
                    <a:pt x="1164" y="907"/>
                    <a:pt x="1249" y="597"/>
                  </a:cubicBezTo>
                  <a:cubicBezTo>
                    <a:pt x="1324" y="384"/>
                    <a:pt x="1409" y="181"/>
                    <a:pt x="1505" y="21"/>
                  </a:cubicBezTo>
                  <a:cubicBezTo>
                    <a:pt x="1452" y="11"/>
                    <a:pt x="1398" y="11"/>
                    <a:pt x="134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2868244" y="1420362"/>
              <a:ext cx="239675" cy="179741"/>
            </a:xfrm>
            <a:custGeom>
              <a:avLst/>
              <a:gdLst/>
              <a:ahLst/>
              <a:cxnLst/>
              <a:rect l="l" t="t" r="r" b="b"/>
              <a:pathLst>
                <a:path w="3927" h="2945" extrusionOk="0">
                  <a:moveTo>
                    <a:pt x="1" y="2901"/>
                  </a:moveTo>
                  <a:cubicBezTo>
                    <a:pt x="1" y="2901"/>
                    <a:pt x="1" y="2901"/>
                    <a:pt x="1" y="2902"/>
                  </a:cubicBezTo>
                  <a:cubicBezTo>
                    <a:pt x="1" y="2901"/>
                    <a:pt x="1" y="2901"/>
                    <a:pt x="1" y="2901"/>
                  </a:cubicBezTo>
                  <a:close/>
                  <a:moveTo>
                    <a:pt x="2988" y="0"/>
                  </a:moveTo>
                  <a:cubicBezTo>
                    <a:pt x="2838" y="0"/>
                    <a:pt x="2700" y="43"/>
                    <a:pt x="2561" y="107"/>
                  </a:cubicBezTo>
                  <a:cubicBezTo>
                    <a:pt x="2294" y="246"/>
                    <a:pt x="2113" y="480"/>
                    <a:pt x="1974" y="694"/>
                  </a:cubicBezTo>
                  <a:cubicBezTo>
                    <a:pt x="1825" y="928"/>
                    <a:pt x="1718" y="1142"/>
                    <a:pt x="1601" y="1355"/>
                  </a:cubicBezTo>
                  <a:cubicBezTo>
                    <a:pt x="1377" y="1750"/>
                    <a:pt x="1132" y="2113"/>
                    <a:pt x="918" y="2390"/>
                  </a:cubicBezTo>
                  <a:cubicBezTo>
                    <a:pt x="705" y="2667"/>
                    <a:pt x="481" y="2827"/>
                    <a:pt x="300" y="2881"/>
                  </a:cubicBezTo>
                  <a:cubicBezTo>
                    <a:pt x="230" y="2900"/>
                    <a:pt x="172" y="2905"/>
                    <a:pt x="126" y="2905"/>
                  </a:cubicBezTo>
                  <a:cubicBezTo>
                    <a:pt x="68" y="2905"/>
                    <a:pt x="29" y="2897"/>
                    <a:pt x="12" y="2897"/>
                  </a:cubicBezTo>
                  <a:cubicBezTo>
                    <a:pt x="5" y="2897"/>
                    <a:pt x="2" y="2898"/>
                    <a:pt x="1" y="2901"/>
                  </a:cubicBezTo>
                  <a:lnTo>
                    <a:pt x="1" y="2901"/>
                  </a:lnTo>
                  <a:cubicBezTo>
                    <a:pt x="1" y="2899"/>
                    <a:pt x="2" y="2899"/>
                    <a:pt x="4" y="2899"/>
                  </a:cubicBezTo>
                  <a:cubicBezTo>
                    <a:pt x="18" y="2899"/>
                    <a:pt x="82" y="2945"/>
                    <a:pt x="203" y="2945"/>
                  </a:cubicBezTo>
                  <a:cubicBezTo>
                    <a:pt x="235" y="2945"/>
                    <a:pt x="271" y="2942"/>
                    <a:pt x="310" y="2934"/>
                  </a:cubicBezTo>
                  <a:cubicBezTo>
                    <a:pt x="524" y="2913"/>
                    <a:pt x="790" y="2742"/>
                    <a:pt x="1025" y="2454"/>
                  </a:cubicBezTo>
                  <a:cubicBezTo>
                    <a:pt x="1260" y="2177"/>
                    <a:pt x="1505" y="1835"/>
                    <a:pt x="1761" y="1430"/>
                  </a:cubicBezTo>
                  <a:cubicBezTo>
                    <a:pt x="1878" y="1227"/>
                    <a:pt x="2006" y="1003"/>
                    <a:pt x="2134" y="790"/>
                  </a:cubicBezTo>
                  <a:cubicBezTo>
                    <a:pt x="2273" y="576"/>
                    <a:pt x="2433" y="374"/>
                    <a:pt x="2657" y="267"/>
                  </a:cubicBezTo>
                  <a:cubicBezTo>
                    <a:pt x="2772" y="204"/>
                    <a:pt x="2899" y="184"/>
                    <a:pt x="3030" y="184"/>
                  </a:cubicBezTo>
                  <a:cubicBezTo>
                    <a:pt x="3142" y="184"/>
                    <a:pt x="3258" y="199"/>
                    <a:pt x="3372" y="214"/>
                  </a:cubicBezTo>
                  <a:cubicBezTo>
                    <a:pt x="3500" y="224"/>
                    <a:pt x="3617" y="256"/>
                    <a:pt x="3735" y="278"/>
                  </a:cubicBezTo>
                  <a:cubicBezTo>
                    <a:pt x="3799" y="224"/>
                    <a:pt x="3873" y="182"/>
                    <a:pt x="3927" y="118"/>
                  </a:cubicBezTo>
                  <a:cubicBezTo>
                    <a:pt x="3873" y="118"/>
                    <a:pt x="3831" y="107"/>
                    <a:pt x="3777" y="107"/>
                  </a:cubicBezTo>
                  <a:cubicBezTo>
                    <a:pt x="3660" y="96"/>
                    <a:pt x="3532" y="75"/>
                    <a:pt x="3404" y="43"/>
                  </a:cubicBezTo>
                  <a:cubicBezTo>
                    <a:pt x="3265" y="11"/>
                    <a:pt x="3137" y="0"/>
                    <a:pt x="2988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2876728" y="1574715"/>
              <a:ext cx="286548" cy="54990"/>
            </a:xfrm>
            <a:custGeom>
              <a:avLst/>
              <a:gdLst/>
              <a:ahLst/>
              <a:cxnLst/>
              <a:rect l="l" t="t" r="r" b="b"/>
              <a:pathLst>
                <a:path w="4695" h="901" extrusionOk="0">
                  <a:moveTo>
                    <a:pt x="2987" y="0"/>
                  </a:moveTo>
                  <a:cubicBezTo>
                    <a:pt x="2903" y="0"/>
                    <a:pt x="2818" y="3"/>
                    <a:pt x="2731" y="10"/>
                  </a:cubicBezTo>
                  <a:cubicBezTo>
                    <a:pt x="2337" y="32"/>
                    <a:pt x="1942" y="117"/>
                    <a:pt x="1611" y="234"/>
                  </a:cubicBezTo>
                  <a:cubicBezTo>
                    <a:pt x="1281" y="352"/>
                    <a:pt x="1014" y="533"/>
                    <a:pt x="790" y="640"/>
                  </a:cubicBezTo>
                  <a:cubicBezTo>
                    <a:pt x="555" y="757"/>
                    <a:pt x="374" y="810"/>
                    <a:pt x="225" y="821"/>
                  </a:cubicBezTo>
                  <a:cubicBezTo>
                    <a:pt x="196" y="823"/>
                    <a:pt x="169" y="824"/>
                    <a:pt x="145" y="824"/>
                  </a:cubicBezTo>
                  <a:cubicBezTo>
                    <a:pt x="101" y="824"/>
                    <a:pt x="66" y="822"/>
                    <a:pt x="41" y="822"/>
                  </a:cubicBezTo>
                  <a:cubicBezTo>
                    <a:pt x="19" y="822"/>
                    <a:pt x="5" y="824"/>
                    <a:pt x="1" y="832"/>
                  </a:cubicBezTo>
                  <a:cubicBezTo>
                    <a:pt x="1" y="842"/>
                    <a:pt x="65" y="885"/>
                    <a:pt x="225" y="896"/>
                  </a:cubicBezTo>
                  <a:cubicBezTo>
                    <a:pt x="246" y="899"/>
                    <a:pt x="270" y="900"/>
                    <a:pt x="295" y="900"/>
                  </a:cubicBezTo>
                  <a:cubicBezTo>
                    <a:pt x="440" y="900"/>
                    <a:pt x="634" y="848"/>
                    <a:pt x="843" y="757"/>
                  </a:cubicBezTo>
                  <a:cubicBezTo>
                    <a:pt x="1078" y="650"/>
                    <a:pt x="1345" y="501"/>
                    <a:pt x="1665" y="394"/>
                  </a:cubicBezTo>
                  <a:cubicBezTo>
                    <a:pt x="1985" y="288"/>
                    <a:pt x="2347" y="202"/>
                    <a:pt x="2731" y="192"/>
                  </a:cubicBezTo>
                  <a:cubicBezTo>
                    <a:pt x="2773" y="190"/>
                    <a:pt x="2814" y="190"/>
                    <a:pt x="2856" y="190"/>
                  </a:cubicBezTo>
                  <a:cubicBezTo>
                    <a:pt x="3196" y="190"/>
                    <a:pt x="3526" y="226"/>
                    <a:pt x="3830" y="245"/>
                  </a:cubicBezTo>
                  <a:cubicBezTo>
                    <a:pt x="4070" y="269"/>
                    <a:pt x="4292" y="281"/>
                    <a:pt x="4496" y="281"/>
                  </a:cubicBezTo>
                  <a:cubicBezTo>
                    <a:pt x="4564" y="281"/>
                    <a:pt x="4630" y="280"/>
                    <a:pt x="4694" y="277"/>
                  </a:cubicBezTo>
                  <a:lnTo>
                    <a:pt x="3852" y="74"/>
                  </a:lnTo>
                  <a:cubicBezTo>
                    <a:pt x="3591" y="41"/>
                    <a:pt x="3298" y="0"/>
                    <a:pt x="2987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2521881" y="1304461"/>
              <a:ext cx="184990" cy="213248"/>
            </a:xfrm>
            <a:custGeom>
              <a:avLst/>
              <a:gdLst/>
              <a:ahLst/>
              <a:cxnLst/>
              <a:rect l="l" t="t" r="r" b="b"/>
              <a:pathLst>
                <a:path w="3031" h="3494" extrusionOk="0">
                  <a:moveTo>
                    <a:pt x="2516" y="1348"/>
                  </a:moveTo>
                  <a:cubicBezTo>
                    <a:pt x="2544" y="1348"/>
                    <a:pt x="2573" y="1351"/>
                    <a:pt x="2604" y="1355"/>
                  </a:cubicBezTo>
                  <a:cubicBezTo>
                    <a:pt x="2721" y="1387"/>
                    <a:pt x="2796" y="1494"/>
                    <a:pt x="2774" y="1611"/>
                  </a:cubicBezTo>
                  <a:cubicBezTo>
                    <a:pt x="2764" y="1665"/>
                    <a:pt x="2721" y="1729"/>
                    <a:pt x="2668" y="1771"/>
                  </a:cubicBezTo>
                  <a:cubicBezTo>
                    <a:pt x="2614" y="1814"/>
                    <a:pt x="2550" y="1835"/>
                    <a:pt x="2476" y="1846"/>
                  </a:cubicBezTo>
                  <a:cubicBezTo>
                    <a:pt x="2422" y="1857"/>
                    <a:pt x="2369" y="1862"/>
                    <a:pt x="2314" y="1862"/>
                  </a:cubicBezTo>
                  <a:cubicBezTo>
                    <a:pt x="2260" y="1862"/>
                    <a:pt x="2204" y="1857"/>
                    <a:pt x="2145" y="1846"/>
                  </a:cubicBezTo>
                  <a:cubicBezTo>
                    <a:pt x="2113" y="1846"/>
                    <a:pt x="2134" y="1846"/>
                    <a:pt x="2134" y="1835"/>
                  </a:cubicBezTo>
                  <a:cubicBezTo>
                    <a:pt x="2145" y="1718"/>
                    <a:pt x="2188" y="1579"/>
                    <a:pt x="2262" y="1473"/>
                  </a:cubicBezTo>
                  <a:cubicBezTo>
                    <a:pt x="2305" y="1419"/>
                    <a:pt x="2358" y="1377"/>
                    <a:pt x="2412" y="1366"/>
                  </a:cubicBezTo>
                  <a:cubicBezTo>
                    <a:pt x="2443" y="1354"/>
                    <a:pt x="2478" y="1348"/>
                    <a:pt x="2516" y="1348"/>
                  </a:cubicBezTo>
                  <a:close/>
                  <a:moveTo>
                    <a:pt x="172" y="1"/>
                  </a:moveTo>
                  <a:cubicBezTo>
                    <a:pt x="108" y="22"/>
                    <a:pt x="54" y="54"/>
                    <a:pt x="1" y="86"/>
                  </a:cubicBezTo>
                  <a:cubicBezTo>
                    <a:pt x="12" y="299"/>
                    <a:pt x="22" y="534"/>
                    <a:pt x="97" y="758"/>
                  </a:cubicBezTo>
                  <a:cubicBezTo>
                    <a:pt x="214" y="1131"/>
                    <a:pt x="492" y="1441"/>
                    <a:pt x="822" y="1654"/>
                  </a:cubicBezTo>
                  <a:cubicBezTo>
                    <a:pt x="1174" y="1867"/>
                    <a:pt x="1537" y="1985"/>
                    <a:pt x="1910" y="2049"/>
                  </a:cubicBezTo>
                  <a:lnTo>
                    <a:pt x="1942" y="2049"/>
                  </a:lnTo>
                  <a:cubicBezTo>
                    <a:pt x="1942" y="2134"/>
                    <a:pt x="1964" y="2198"/>
                    <a:pt x="1974" y="2262"/>
                  </a:cubicBezTo>
                  <a:cubicBezTo>
                    <a:pt x="2017" y="2518"/>
                    <a:pt x="2124" y="2742"/>
                    <a:pt x="2241" y="2902"/>
                  </a:cubicBezTo>
                  <a:cubicBezTo>
                    <a:pt x="2358" y="3073"/>
                    <a:pt x="2476" y="3201"/>
                    <a:pt x="2604" y="3286"/>
                  </a:cubicBezTo>
                  <a:cubicBezTo>
                    <a:pt x="2721" y="3382"/>
                    <a:pt x="2817" y="3425"/>
                    <a:pt x="2881" y="3467"/>
                  </a:cubicBezTo>
                  <a:cubicBezTo>
                    <a:pt x="2928" y="3483"/>
                    <a:pt x="2963" y="3493"/>
                    <a:pt x="2979" y="3493"/>
                  </a:cubicBezTo>
                  <a:cubicBezTo>
                    <a:pt x="2985" y="3493"/>
                    <a:pt x="2988" y="3492"/>
                    <a:pt x="2988" y="3489"/>
                  </a:cubicBezTo>
                  <a:cubicBezTo>
                    <a:pt x="3030" y="3446"/>
                    <a:pt x="2881" y="3382"/>
                    <a:pt x="2668" y="3211"/>
                  </a:cubicBezTo>
                  <a:cubicBezTo>
                    <a:pt x="2561" y="3115"/>
                    <a:pt x="2454" y="2998"/>
                    <a:pt x="2348" y="2827"/>
                  </a:cubicBezTo>
                  <a:cubicBezTo>
                    <a:pt x="2252" y="2667"/>
                    <a:pt x="2156" y="2454"/>
                    <a:pt x="2124" y="2209"/>
                  </a:cubicBezTo>
                  <a:cubicBezTo>
                    <a:pt x="2102" y="2155"/>
                    <a:pt x="2102" y="2091"/>
                    <a:pt x="2102" y="2038"/>
                  </a:cubicBezTo>
                  <a:lnTo>
                    <a:pt x="2102" y="2038"/>
                  </a:lnTo>
                  <a:cubicBezTo>
                    <a:pt x="2166" y="2043"/>
                    <a:pt x="2228" y="2046"/>
                    <a:pt x="2289" y="2046"/>
                  </a:cubicBezTo>
                  <a:cubicBezTo>
                    <a:pt x="2350" y="2046"/>
                    <a:pt x="2412" y="2043"/>
                    <a:pt x="2476" y="2038"/>
                  </a:cubicBezTo>
                  <a:cubicBezTo>
                    <a:pt x="2572" y="2027"/>
                    <a:pt x="2678" y="1985"/>
                    <a:pt x="2764" y="1921"/>
                  </a:cubicBezTo>
                  <a:cubicBezTo>
                    <a:pt x="2838" y="1846"/>
                    <a:pt x="2892" y="1771"/>
                    <a:pt x="2924" y="1665"/>
                  </a:cubicBezTo>
                  <a:cubicBezTo>
                    <a:pt x="2945" y="1558"/>
                    <a:pt x="2934" y="1441"/>
                    <a:pt x="2870" y="1355"/>
                  </a:cubicBezTo>
                  <a:cubicBezTo>
                    <a:pt x="2796" y="1259"/>
                    <a:pt x="2710" y="1227"/>
                    <a:pt x="2614" y="1206"/>
                  </a:cubicBezTo>
                  <a:cubicBezTo>
                    <a:pt x="2582" y="1202"/>
                    <a:pt x="2550" y="1200"/>
                    <a:pt x="2519" y="1200"/>
                  </a:cubicBezTo>
                  <a:cubicBezTo>
                    <a:pt x="2456" y="1200"/>
                    <a:pt x="2394" y="1210"/>
                    <a:pt x="2337" y="1238"/>
                  </a:cubicBezTo>
                  <a:cubicBezTo>
                    <a:pt x="2241" y="1281"/>
                    <a:pt x="2177" y="1334"/>
                    <a:pt x="2124" y="1398"/>
                  </a:cubicBezTo>
                  <a:cubicBezTo>
                    <a:pt x="2017" y="1526"/>
                    <a:pt x="1974" y="1686"/>
                    <a:pt x="1964" y="1835"/>
                  </a:cubicBezTo>
                  <a:lnTo>
                    <a:pt x="1964" y="1846"/>
                  </a:lnTo>
                  <a:lnTo>
                    <a:pt x="1942" y="1846"/>
                  </a:lnTo>
                  <a:cubicBezTo>
                    <a:pt x="1601" y="1782"/>
                    <a:pt x="1249" y="1675"/>
                    <a:pt x="929" y="1473"/>
                  </a:cubicBezTo>
                  <a:cubicBezTo>
                    <a:pt x="630" y="1281"/>
                    <a:pt x="374" y="1014"/>
                    <a:pt x="268" y="694"/>
                  </a:cubicBezTo>
                  <a:cubicBezTo>
                    <a:pt x="182" y="459"/>
                    <a:pt x="182" y="235"/>
                    <a:pt x="17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2437289" y="1439405"/>
              <a:ext cx="207694" cy="103450"/>
            </a:xfrm>
            <a:custGeom>
              <a:avLst/>
              <a:gdLst/>
              <a:ahLst/>
              <a:cxnLst/>
              <a:rect l="l" t="t" r="r" b="b"/>
              <a:pathLst>
                <a:path w="3403" h="1695" extrusionOk="0">
                  <a:moveTo>
                    <a:pt x="931" y="0"/>
                  </a:moveTo>
                  <a:cubicBezTo>
                    <a:pt x="600" y="0"/>
                    <a:pt x="284" y="53"/>
                    <a:pt x="11" y="62"/>
                  </a:cubicBezTo>
                  <a:lnTo>
                    <a:pt x="0" y="62"/>
                  </a:lnTo>
                  <a:cubicBezTo>
                    <a:pt x="0" y="115"/>
                    <a:pt x="11" y="190"/>
                    <a:pt x="21" y="243"/>
                  </a:cubicBezTo>
                  <a:cubicBezTo>
                    <a:pt x="312" y="243"/>
                    <a:pt x="602" y="188"/>
                    <a:pt x="897" y="188"/>
                  </a:cubicBezTo>
                  <a:cubicBezTo>
                    <a:pt x="971" y="188"/>
                    <a:pt x="1045" y="192"/>
                    <a:pt x="1120" y="200"/>
                  </a:cubicBezTo>
                  <a:cubicBezTo>
                    <a:pt x="1504" y="243"/>
                    <a:pt x="1856" y="360"/>
                    <a:pt x="2144" y="520"/>
                  </a:cubicBezTo>
                  <a:cubicBezTo>
                    <a:pt x="2432" y="680"/>
                    <a:pt x="2678" y="862"/>
                    <a:pt x="2870" y="1043"/>
                  </a:cubicBezTo>
                  <a:cubicBezTo>
                    <a:pt x="3216" y="1389"/>
                    <a:pt x="3356" y="1694"/>
                    <a:pt x="3380" y="1694"/>
                  </a:cubicBezTo>
                  <a:cubicBezTo>
                    <a:pt x="3381" y="1694"/>
                    <a:pt x="3381" y="1694"/>
                    <a:pt x="3382" y="1694"/>
                  </a:cubicBezTo>
                  <a:cubicBezTo>
                    <a:pt x="3403" y="1694"/>
                    <a:pt x="3318" y="1363"/>
                    <a:pt x="2955" y="947"/>
                  </a:cubicBezTo>
                  <a:cubicBezTo>
                    <a:pt x="2795" y="744"/>
                    <a:pt x="2560" y="531"/>
                    <a:pt x="2240" y="360"/>
                  </a:cubicBezTo>
                  <a:cubicBezTo>
                    <a:pt x="1931" y="190"/>
                    <a:pt x="1558" y="51"/>
                    <a:pt x="1141" y="8"/>
                  </a:cubicBezTo>
                  <a:cubicBezTo>
                    <a:pt x="1071" y="3"/>
                    <a:pt x="1000" y="0"/>
                    <a:pt x="931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3006973" y="2620271"/>
              <a:ext cx="397810" cy="520851"/>
            </a:xfrm>
            <a:custGeom>
              <a:avLst/>
              <a:gdLst/>
              <a:ahLst/>
              <a:cxnLst/>
              <a:rect l="l" t="t" r="r" b="b"/>
              <a:pathLst>
                <a:path w="6518" h="8534" extrusionOk="0">
                  <a:moveTo>
                    <a:pt x="3488" y="1"/>
                  </a:moveTo>
                  <a:lnTo>
                    <a:pt x="0" y="6081"/>
                  </a:lnTo>
                  <a:cubicBezTo>
                    <a:pt x="213" y="6700"/>
                    <a:pt x="523" y="7596"/>
                    <a:pt x="171" y="8161"/>
                  </a:cubicBezTo>
                  <a:cubicBezTo>
                    <a:pt x="128" y="8246"/>
                    <a:pt x="75" y="8321"/>
                    <a:pt x="11" y="8385"/>
                  </a:cubicBezTo>
                  <a:cubicBezTo>
                    <a:pt x="516" y="8486"/>
                    <a:pt x="1031" y="8534"/>
                    <a:pt x="1546" y="8534"/>
                  </a:cubicBezTo>
                  <a:cubicBezTo>
                    <a:pt x="2338" y="8534"/>
                    <a:pt x="3132" y="8421"/>
                    <a:pt x="3894" y="8214"/>
                  </a:cubicBezTo>
                  <a:cubicBezTo>
                    <a:pt x="4864" y="7948"/>
                    <a:pt x="5835" y="7478"/>
                    <a:pt x="6518" y="6742"/>
                  </a:cubicBezTo>
                  <a:cubicBezTo>
                    <a:pt x="6401" y="6241"/>
                    <a:pt x="6262" y="5761"/>
                    <a:pt x="6134" y="5302"/>
                  </a:cubicBezTo>
                  <a:cubicBezTo>
                    <a:pt x="5697" y="3809"/>
                    <a:pt x="5238" y="2091"/>
                    <a:pt x="4363" y="822"/>
                  </a:cubicBezTo>
                  <a:cubicBezTo>
                    <a:pt x="4128" y="491"/>
                    <a:pt x="3840" y="214"/>
                    <a:pt x="3488" y="1"/>
                  </a:cubicBezTo>
                  <a:close/>
                </a:path>
              </a:pathLst>
            </a:custGeom>
            <a:solidFill>
              <a:srgbClr val="724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2635830" y="1453686"/>
              <a:ext cx="311266" cy="193290"/>
            </a:xfrm>
            <a:custGeom>
              <a:avLst/>
              <a:gdLst/>
              <a:ahLst/>
              <a:cxnLst/>
              <a:rect l="l" t="t" r="r" b="b"/>
              <a:pathLst>
                <a:path w="5100" h="3167" extrusionOk="0">
                  <a:moveTo>
                    <a:pt x="1811" y="1"/>
                  </a:moveTo>
                  <a:cubicBezTo>
                    <a:pt x="1744" y="1"/>
                    <a:pt x="1678" y="4"/>
                    <a:pt x="1611" y="9"/>
                  </a:cubicBezTo>
                  <a:cubicBezTo>
                    <a:pt x="961" y="62"/>
                    <a:pt x="321" y="382"/>
                    <a:pt x="1" y="937"/>
                  </a:cubicBezTo>
                  <a:lnTo>
                    <a:pt x="4854" y="3167"/>
                  </a:lnTo>
                  <a:cubicBezTo>
                    <a:pt x="5100" y="2655"/>
                    <a:pt x="5014" y="2036"/>
                    <a:pt x="4716" y="1556"/>
                  </a:cubicBezTo>
                  <a:cubicBezTo>
                    <a:pt x="4428" y="1076"/>
                    <a:pt x="3958" y="724"/>
                    <a:pt x="3468" y="457"/>
                  </a:cubicBezTo>
                  <a:cubicBezTo>
                    <a:pt x="2951" y="199"/>
                    <a:pt x="2384" y="1"/>
                    <a:pt x="1811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2067429" y="1479381"/>
              <a:ext cx="1106885" cy="888084"/>
            </a:xfrm>
            <a:custGeom>
              <a:avLst/>
              <a:gdLst/>
              <a:ahLst/>
              <a:cxnLst/>
              <a:rect l="l" t="t" r="r" b="b"/>
              <a:pathLst>
                <a:path w="18136" h="14551" extrusionOk="0">
                  <a:moveTo>
                    <a:pt x="5593" y="0"/>
                  </a:moveTo>
                  <a:cubicBezTo>
                    <a:pt x="5235" y="0"/>
                    <a:pt x="4879" y="37"/>
                    <a:pt x="4535" y="132"/>
                  </a:cubicBezTo>
                  <a:cubicBezTo>
                    <a:pt x="3543" y="409"/>
                    <a:pt x="2369" y="1775"/>
                    <a:pt x="3297" y="2735"/>
                  </a:cubicBezTo>
                  <a:cubicBezTo>
                    <a:pt x="2220" y="2895"/>
                    <a:pt x="1174" y="3354"/>
                    <a:pt x="630" y="4356"/>
                  </a:cubicBezTo>
                  <a:cubicBezTo>
                    <a:pt x="97" y="5317"/>
                    <a:pt x="182" y="6607"/>
                    <a:pt x="929" y="7407"/>
                  </a:cubicBezTo>
                  <a:cubicBezTo>
                    <a:pt x="257" y="8047"/>
                    <a:pt x="1" y="9082"/>
                    <a:pt x="214" y="9968"/>
                  </a:cubicBezTo>
                  <a:cubicBezTo>
                    <a:pt x="428" y="10874"/>
                    <a:pt x="1068" y="11653"/>
                    <a:pt x="1868" y="12101"/>
                  </a:cubicBezTo>
                  <a:lnTo>
                    <a:pt x="13495" y="14533"/>
                  </a:lnTo>
                  <a:cubicBezTo>
                    <a:pt x="13601" y="14545"/>
                    <a:pt x="13706" y="14550"/>
                    <a:pt x="13812" y="14550"/>
                  </a:cubicBezTo>
                  <a:cubicBezTo>
                    <a:pt x="14702" y="14550"/>
                    <a:pt x="15590" y="14155"/>
                    <a:pt x="16162" y="13488"/>
                  </a:cubicBezTo>
                  <a:cubicBezTo>
                    <a:pt x="16568" y="13029"/>
                    <a:pt x="16802" y="12314"/>
                    <a:pt x="16461" y="11824"/>
                  </a:cubicBezTo>
                  <a:cubicBezTo>
                    <a:pt x="16429" y="11781"/>
                    <a:pt x="16408" y="11749"/>
                    <a:pt x="16408" y="11696"/>
                  </a:cubicBezTo>
                  <a:cubicBezTo>
                    <a:pt x="16408" y="11664"/>
                    <a:pt x="16429" y="11653"/>
                    <a:pt x="16450" y="11621"/>
                  </a:cubicBezTo>
                  <a:cubicBezTo>
                    <a:pt x="17165" y="10821"/>
                    <a:pt x="17634" y="10256"/>
                    <a:pt x="17922" y="9210"/>
                  </a:cubicBezTo>
                  <a:cubicBezTo>
                    <a:pt x="18114" y="8549"/>
                    <a:pt x="18136" y="7589"/>
                    <a:pt x="18018" y="6895"/>
                  </a:cubicBezTo>
                  <a:cubicBezTo>
                    <a:pt x="17954" y="6490"/>
                    <a:pt x="17709" y="6095"/>
                    <a:pt x="17464" y="5786"/>
                  </a:cubicBezTo>
                  <a:cubicBezTo>
                    <a:pt x="17390" y="5702"/>
                    <a:pt x="16666" y="5071"/>
                    <a:pt x="16633" y="5071"/>
                  </a:cubicBezTo>
                  <a:cubicBezTo>
                    <a:pt x="16632" y="5071"/>
                    <a:pt x="16632" y="5071"/>
                    <a:pt x="16632" y="5071"/>
                  </a:cubicBezTo>
                  <a:cubicBezTo>
                    <a:pt x="17005" y="3578"/>
                    <a:pt x="15938" y="2234"/>
                    <a:pt x="14594" y="1711"/>
                  </a:cubicBezTo>
                  <a:cubicBezTo>
                    <a:pt x="14310" y="1603"/>
                    <a:pt x="14010" y="1554"/>
                    <a:pt x="13709" y="1554"/>
                  </a:cubicBezTo>
                  <a:cubicBezTo>
                    <a:pt x="13356" y="1554"/>
                    <a:pt x="13002" y="1622"/>
                    <a:pt x="12674" y="1743"/>
                  </a:cubicBezTo>
                  <a:cubicBezTo>
                    <a:pt x="12343" y="1092"/>
                    <a:pt x="12237" y="665"/>
                    <a:pt x="11522" y="324"/>
                  </a:cubicBezTo>
                  <a:cubicBezTo>
                    <a:pt x="11161" y="154"/>
                    <a:pt x="10761" y="62"/>
                    <a:pt x="10361" y="62"/>
                  </a:cubicBezTo>
                  <a:cubicBezTo>
                    <a:pt x="10134" y="62"/>
                    <a:pt x="9907" y="92"/>
                    <a:pt x="9687" y="153"/>
                  </a:cubicBezTo>
                  <a:cubicBezTo>
                    <a:pt x="9420" y="217"/>
                    <a:pt x="9143" y="313"/>
                    <a:pt x="8855" y="356"/>
                  </a:cubicBezTo>
                  <a:cubicBezTo>
                    <a:pt x="8767" y="367"/>
                    <a:pt x="8678" y="371"/>
                    <a:pt x="8587" y="371"/>
                  </a:cubicBezTo>
                  <a:cubicBezTo>
                    <a:pt x="8317" y="371"/>
                    <a:pt x="8039" y="329"/>
                    <a:pt x="7767" y="281"/>
                  </a:cubicBezTo>
                  <a:cubicBezTo>
                    <a:pt x="7066" y="153"/>
                    <a:pt x="6323" y="0"/>
                    <a:pt x="5593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2101302" y="2112416"/>
              <a:ext cx="190177" cy="271045"/>
            </a:xfrm>
            <a:custGeom>
              <a:avLst/>
              <a:gdLst/>
              <a:ahLst/>
              <a:cxnLst/>
              <a:rect l="l" t="t" r="r" b="b"/>
              <a:pathLst>
                <a:path w="3116" h="4441" extrusionOk="0">
                  <a:moveTo>
                    <a:pt x="1804" y="1"/>
                  </a:moveTo>
                  <a:cubicBezTo>
                    <a:pt x="1352" y="1"/>
                    <a:pt x="908" y="296"/>
                    <a:pt x="619" y="652"/>
                  </a:cubicBezTo>
                  <a:cubicBezTo>
                    <a:pt x="214" y="1174"/>
                    <a:pt x="1" y="1857"/>
                    <a:pt x="107" y="2518"/>
                  </a:cubicBezTo>
                  <a:cubicBezTo>
                    <a:pt x="193" y="3169"/>
                    <a:pt x="609" y="3788"/>
                    <a:pt x="1195" y="4097"/>
                  </a:cubicBezTo>
                  <a:cubicBezTo>
                    <a:pt x="1566" y="4286"/>
                    <a:pt x="1982" y="4440"/>
                    <a:pt x="2398" y="4440"/>
                  </a:cubicBezTo>
                  <a:cubicBezTo>
                    <a:pt x="2641" y="4440"/>
                    <a:pt x="2883" y="4387"/>
                    <a:pt x="3116" y="4257"/>
                  </a:cubicBezTo>
                  <a:lnTo>
                    <a:pt x="1953" y="12"/>
                  </a:lnTo>
                  <a:cubicBezTo>
                    <a:pt x="1903" y="4"/>
                    <a:pt x="1854" y="1"/>
                    <a:pt x="1804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2124128" y="2213669"/>
              <a:ext cx="147149" cy="132563"/>
            </a:xfrm>
            <a:custGeom>
              <a:avLst/>
              <a:gdLst/>
              <a:ahLst/>
              <a:cxnLst/>
              <a:rect l="l" t="t" r="r" b="b"/>
              <a:pathLst>
                <a:path w="2411" h="2172" extrusionOk="0">
                  <a:moveTo>
                    <a:pt x="136" y="1"/>
                  </a:moveTo>
                  <a:cubicBezTo>
                    <a:pt x="48" y="1"/>
                    <a:pt x="0" y="11"/>
                    <a:pt x="0" y="17"/>
                  </a:cubicBezTo>
                  <a:cubicBezTo>
                    <a:pt x="0" y="49"/>
                    <a:pt x="181" y="59"/>
                    <a:pt x="491" y="155"/>
                  </a:cubicBezTo>
                  <a:cubicBezTo>
                    <a:pt x="779" y="241"/>
                    <a:pt x="1184" y="422"/>
                    <a:pt x="1525" y="731"/>
                  </a:cubicBezTo>
                  <a:cubicBezTo>
                    <a:pt x="1877" y="1030"/>
                    <a:pt x="2101" y="1403"/>
                    <a:pt x="2219" y="1702"/>
                  </a:cubicBezTo>
                  <a:cubicBezTo>
                    <a:pt x="2323" y="1972"/>
                    <a:pt x="2366" y="2172"/>
                    <a:pt x="2398" y="2172"/>
                  </a:cubicBezTo>
                  <a:cubicBezTo>
                    <a:pt x="2399" y="2172"/>
                    <a:pt x="2399" y="2172"/>
                    <a:pt x="2400" y="2172"/>
                  </a:cubicBezTo>
                  <a:cubicBezTo>
                    <a:pt x="2411" y="2172"/>
                    <a:pt x="2411" y="1969"/>
                    <a:pt x="2315" y="1659"/>
                  </a:cubicBezTo>
                  <a:cubicBezTo>
                    <a:pt x="2219" y="1350"/>
                    <a:pt x="1995" y="955"/>
                    <a:pt x="1621" y="625"/>
                  </a:cubicBezTo>
                  <a:cubicBezTo>
                    <a:pt x="1248" y="283"/>
                    <a:pt x="821" y="113"/>
                    <a:pt x="512" y="49"/>
                  </a:cubicBezTo>
                  <a:cubicBezTo>
                    <a:pt x="352" y="11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2194438" y="1740969"/>
              <a:ext cx="787808" cy="802577"/>
            </a:xfrm>
            <a:custGeom>
              <a:avLst/>
              <a:gdLst/>
              <a:ahLst/>
              <a:cxnLst/>
              <a:rect l="l" t="t" r="r" b="b"/>
              <a:pathLst>
                <a:path w="12908" h="13150" extrusionOk="0">
                  <a:moveTo>
                    <a:pt x="6294" y="1"/>
                  </a:moveTo>
                  <a:cubicBezTo>
                    <a:pt x="4876" y="1"/>
                    <a:pt x="3399" y="293"/>
                    <a:pt x="2176" y="1009"/>
                  </a:cubicBezTo>
                  <a:cubicBezTo>
                    <a:pt x="363" y="2076"/>
                    <a:pt x="0" y="4337"/>
                    <a:pt x="139" y="6258"/>
                  </a:cubicBezTo>
                  <a:cubicBezTo>
                    <a:pt x="203" y="7271"/>
                    <a:pt x="405" y="8284"/>
                    <a:pt x="693" y="9255"/>
                  </a:cubicBezTo>
                  <a:cubicBezTo>
                    <a:pt x="992" y="10205"/>
                    <a:pt x="1387" y="11154"/>
                    <a:pt x="2059" y="11901"/>
                  </a:cubicBezTo>
                  <a:cubicBezTo>
                    <a:pt x="2933" y="12889"/>
                    <a:pt x="4196" y="13149"/>
                    <a:pt x="5456" y="13149"/>
                  </a:cubicBezTo>
                  <a:cubicBezTo>
                    <a:pt x="5611" y="13149"/>
                    <a:pt x="5766" y="13145"/>
                    <a:pt x="5921" y="13138"/>
                  </a:cubicBezTo>
                  <a:cubicBezTo>
                    <a:pt x="7681" y="13063"/>
                    <a:pt x="9590" y="12690"/>
                    <a:pt x="11009" y="11549"/>
                  </a:cubicBezTo>
                  <a:cubicBezTo>
                    <a:pt x="11670" y="11015"/>
                    <a:pt x="12289" y="10215"/>
                    <a:pt x="12534" y="9404"/>
                  </a:cubicBezTo>
                  <a:cubicBezTo>
                    <a:pt x="12908" y="8178"/>
                    <a:pt x="12620" y="6951"/>
                    <a:pt x="12449" y="5724"/>
                  </a:cubicBezTo>
                  <a:cubicBezTo>
                    <a:pt x="12257" y="4444"/>
                    <a:pt x="11969" y="3196"/>
                    <a:pt x="11233" y="2097"/>
                  </a:cubicBezTo>
                  <a:cubicBezTo>
                    <a:pt x="10316" y="700"/>
                    <a:pt x="8694" y="156"/>
                    <a:pt x="7041" y="28"/>
                  </a:cubicBezTo>
                  <a:cubicBezTo>
                    <a:pt x="6795" y="10"/>
                    <a:pt x="6545" y="1"/>
                    <a:pt x="6294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2902118" y="1971612"/>
              <a:ext cx="239003" cy="293261"/>
            </a:xfrm>
            <a:custGeom>
              <a:avLst/>
              <a:gdLst/>
              <a:ahLst/>
              <a:cxnLst/>
              <a:rect l="l" t="t" r="r" b="b"/>
              <a:pathLst>
                <a:path w="3916" h="4805" extrusionOk="0">
                  <a:moveTo>
                    <a:pt x="845" y="0"/>
                  </a:moveTo>
                  <a:cubicBezTo>
                    <a:pt x="554" y="0"/>
                    <a:pt x="265" y="58"/>
                    <a:pt x="1" y="174"/>
                  </a:cubicBezTo>
                  <a:lnTo>
                    <a:pt x="726" y="4804"/>
                  </a:lnTo>
                  <a:cubicBezTo>
                    <a:pt x="2646" y="4505"/>
                    <a:pt x="3916" y="1935"/>
                    <a:pt x="2251" y="505"/>
                  </a:cubicBezTo>
                  <a:cubicBezTo>
                    <a:pt x="1859" y="173"/>
                    <a:pt x="1350" y="0"/>
                    <a:pt x="845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2976334" y="2223129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1075" cap="flat" cmpd="sng">
              <a:solidFill>
                <a:srgbClr val="28455A"/>
              </a:solidFill>
              <a:prstDash val="solid"/>
              <a:miter lim="1066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2910601" y="2019279"/>
              <a:ext cx="83370" cy="201346"/>
            </a:xfrm>
            <a:custGeom>
              <a:avLst/>
              <a:gdLst/>
              <a:ahLst/>
              <a:cxnLst/>
              <a:rect l="l" t="t" r="r" b="b"/>
              <a:pathLst>
                <a:path w="1366" h="3299" extrusionOk="0">
                  <a:moveTo>
                    <a:pt x="1352" y="0"/>
                  </a:moveTo>
                  <a:cubicBezTo>
                    <a:pt x="1322" y="0"/>
                    <a:pt x="1101" y="70"/>
                    <a:pt x="843" y="268"/>
                  </a:cubicBezTo>
                  <a:cubicBezTo>
                    <a:pt x="566" y="503"/>
                    <a:pt x="246" y="898"/>
                    <a:pt x="128" y="1442"/>
                  </a:cubicBezTo>
                  <a:cubicBezTo>
                    <a:pt x="0" y="1996"/>
                    <a:pt x="139" y="2498"/>
                    <a:pt x="299" y="2818"/>
                  </a:cubicBezTo>
                  <a:cubicBezTo>
                    <a:pt x="453" y="3157"/>
                    <a:pt x="618" y="3298"/>
                    <a:pt x="639" y="3298"/>
                  </a:cubicBezTo>
                  <a:cubicBezTo>
                    <a:pt x="639" y="3298"/>
                    <a:pt x="640" y="3298"/>
                    <a:pt x="640" y="3298"/>
                  </a:cubicBezTo>
                  <a:cubicBezTo>
                    <a:pt x="672" y="3287"/>
                    <a:pt x="523" y="3116"/>
                    <a:pt x="406" y="2796"/>
                  </a:cubicBezTo>
                  <a:cubicBezTo>
                    <a:pt x="267" y="2487"/>
                    <a:pt x="182" y="2007"/>
                    <a:pt x="288" y="1495"/>
                  </a:cubicBezTo>
                  <a:cubicBezTo>
                    <a:pt x="395" y="994"/>
                    <a:pt x="683" y="609"/>
                    <a:pt x="928" y="364"/>
                  </a:cubicBezTo>
                  <a:cubicBezTo>
                    <a:pt x="1174" y="129"/>
                    <a:pt x="1366" y="33"/>
                    <a:pt x="1355" y="1"/>
                  </a:cubicBezTo>
                  <a:cubicBezTo>
                    <a:pt x="1355" y="1"/>
                    <a:pt x="1354" y="0"/>
                    <a:pt x="1352" y="0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2933367" y="2075552"/>
              <a:ext cx="58042" cy="118403"/>
            </a:xfrm>
            <a:custGeom>
              <a:avLst/>
              <a:gdLst/>
              <a:ahLst/>
              <a:cxnLst/>
              <a:rect l="l" t="t" r="r" b="b"/>
              <a:pathLst>
                <a:path w="951" h="1940" extrusionOk="0">
                  <a:moveTo>
                    <a:pt x="45" y="0"/>
                  </a:moveTo>
                  <a:cubicBezTo>
                    <a:pt x="32" y="0"/>
                    <a:pt x="24" y="3"/>
                    <a:pt x="22" y="8"/>
                  </a:cubicBezTo>
                  <a:cubicBezTo>
                    <a:pt x="1" y="29"/>
                    <a:pt x="129" y="82"/>
                    <a:pt x="289" y="221"/>
                  </a:cubicBezTo>
                  <a:cubicBezTo>
                    <a:pt x="438" y="349"/>
                    <a:pt x="630" y="562"/>
                    <a:pt x="705" y="861"/>
                  </a:cubicBezTo>
                  <a:cubicBezTo>
                    <a:pt x="801" y="1149"/>
                    <a:pt x="758" y="1426"/>
                    <a:pt x="705" y="1629"/>
                  </a:cubicBezTo>
                  <a:cubicBezTo>
                    <a:pt x="630" y="1800"/>
                    <a:pt x="566" y="1928"/>
                    <a:pt x="587" y="1938"/>
                  </a:cubicBezTo>
                  <a:cubicBezTo>
                    <a:pt x="588" y="1939"/>
                    <a:pt x="590" y="1939"/>
                    <a:pt x="591" y="1939"/>
                  </a:cubicBezTo>
                  <a:cubicBezTo>
                    <a:pt x="618" y="1939"/>
                    <a:pt x="710" y="1843"/>
                    <a:pt x="801" y="1661"/>
                  </a:cubicBezTo>
                  <a:cubicBezTo>
                    <a:pt x="897" y="1458"/>
                    <a:pt x="950" y="1138"/>
                    <a:pt x="854" y="808"/>
                  </a:cubicBezTo>
                  <a:cubicBezTo>
                    <a:pt x="747" y="466"/>
                    <a:pt x="523" y="232"/>
                    <a:pt x="353" y="125"/>
                  </a:cubicBezTo>
                  <a:cubicBezTo>
                    <a:pt x="203" y="33"/>
                    <a:pt x="92" y="0"/>
                    <a:pt x="45" y="0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2553863" y="2288801"/>
              <a:ext cx="95699" cy="69272"/>
            </a:xfrm>
            <a:custGeom>
              <a:avLst/>
              <a:gdLst/>
              <a:ahLst/>
              <a:cxnLst/>
              <a:rect l="l" t="t" r="r" b="b"/>
              <a:pathLst>
                <a:path w="1568" h="1135" extrusionOk="0">
                  <a:moveTo>
                    <a:pt x="930" y="0"/>
                  </a:moveTo>
                  <a:cubicBezTo>
                    <a:pt x="785" y="0"/>
                    <a:pt x="627" y="32"/>
                    <a:pt x="480" y="119"/>
                  </a:cubicBezTo>
                  <a:cubicBezTo>
                    <a:pt x="181" y="300"/>
                    <a:pt x="53" y="599"/>
                    <a:pt x="21" y="802"/>
                  </a:cubicBezTo>
                  <a:cubicBezTo>
                    <a:pt x="1" y="1001"/>
                    <a:pt x="55" y="1135"/>
                    <a:pt x="71" y="1135"/>
                  </a:cubicBezTo>
                  <a:cubicBezTo>
                    <a:pt x="73" y="1135"/>
                    <a:pt x="73" y="1134"/>
                    <a:pt x="74" y="1133"/>
                  </a:cubicBezTo>
                  <a:cubicBezTo>
                    <a:pt x="106" y="1133"/>
                    <a:pt x="85" y="1005"/>
                    <a:pt x="128" y="812"/>
                  </a:cubicBezTo>
                  <a:cubicBezTo>
                    <a:pt x="170" y="631"/>
                    <a:pt x="298" y="386"/>
                    <a:pt x="554" y="247"/>
                  </a:cubicBezTo>
                  <a:cubicBezTo>
                    <a:pt x="701" y="158"/>
                    <a:pt x="859" y="126"/>
                    <a:pt x="1001" y="126"/>
                  </a:cubicBezTo>
                  <a:cubicBezTo>
                    <a:pt x="1097" y="126"/>
                    <a:pt x="1185" y="140"/>
                    <a:pt x="1258" y="162"/>
                  </a:cubicBezTo>
                  <a:cubicBezTo>
                    <a:pt x="1418" y="218"/>
                    <a:pt x="1520" y="283"/>
                    <a:pt x="1549" y="283"/>
                  </a:cubicBezTo>
                  <a:cubicBezTo>
                    <a:pt x="1553" y="283"/>
                    <a:pt x="1556" y="282"/>
                    <a:pt x="1557" y="279"/>
                  </a:cubicBezTo>
                  <a:cubicBezTo>
                    <a:pt x="1568" y="268"/>
                    <a:pt x="1493" y="162"/>
                    <a:pt x="1290" y="66"/>
                  </a:cubicBezTo>
                  <a:cubicBezTo>
                    <a:pt x="1196" y="29"/>
                    <a:pt x="1069" y="0"/>
                    <a:pt x="930" y="0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2482820" y="2183458"/>
              <a:ext cx="90389" cy="90084"/>
            </a:xfrm>
            <a:custGeom>
              <a:avLst/>
              <a:gdLst/>
              <a:ahLst/>
              <a:cxnLst/>
              <a:rect l="l" t="t" r="r" b="b"/>
              <a:pathLst>
                <a:path w="1481" h="1476" extrusionOk="0">
                  <a:moveTo>
                    <a:pt x="1138" y="1"/>
                  </a:moveTo>
                  <a:cubicBezTo>
                    <a:pt x="1057" y="1"/>
                    <a:pt x="918" y="15"/>
                    <a:pt x="748" y="74"/>
                  </a:cubicBezTo>
                  <a:cubicBezTo>
                    <a:pt x="609" y="128"/>
                    <a:pt x="449" y="192"/>
                    <a:pt x="289" y="330"/>
                  </a:cubicBezTo>
                  <a:cubicBezTo>
                    <a:pt x="214" y="394"/>
                    <a:pt x="129" y="458"/>
                    <a:pt x="75" y="565"/>
                  </a:cubicBezTo>
                  <a:cubicBezTo>
                    <a:pt x="22" y="672"/>
                    <a:pt x="1" y="810"/>
                    <a:pt x="22" y="928"/>
                  </a:cubicBezTo>
                  <a:cubicBezTo>
                    <a:pt x="75" y="1184"/>
                    <a:pt x="289" y="1344"/>
                    <a:pt x="481" y="1408"/>
                  </a:cubicBezTo>
                  <a:cubicBezTo>
                    <a:pt x="684" y="1472"/>
                    <a:pt x="854" y="1472"/>
                    <a:pt x="1004" y="1472"/>
                  </a:cubicBezTo>
                  <a:cubicBezTo>
                    <a:pt x="1040" y="1474"/>
                    <a:pt x="1075" y="1476"/>
                    <a:pt x="1108" y="1476"/>
                  </a:cubicBezTo>
                  <a:cubicBezTo>
                    <a:pt x="1344" y="1476"/>
                    <a:pt x="1481" y="1416"/>
                    <a:pt x="1462" y="1397"/>
                  </a:cubicBezTo>
                  <a:cubicBezTo>
                    <a:pt x="1462" y="1386"/>
                    <a:pt x="1439" y="1382"/>
                    <a:pt x="1397" y="1382"/>
                  </a:cubicBezTo>
                  <a:cubicBezTo>
                    <a:pt x="1340" y="1382"/>
                    <a:pt x="1246" y="1389"/>
                    <a:pt x="1125" y="1389"/>
                  </a:cubicBezTo>
                  <a:cubicBezTo>
                    <a:pt x="1087" y="1389"/>
                    <a:pt x="1047" y="1388"/>
                    <a:pt x="1004" y="1386"/>
                  </a:cubicBezTo>
                  <a:cubicBezTo>
                    <a:pt x="865" y="1365"/>
                    <a:pt x="694" y="1354"/>
                    <a:pt x="534" y="1290"/>
                  </a:cubicBezTo>
                  <a:cubicBezTo>
                    <a:pt x="449" y="1258"/>
                    <a:pt x="374" y="1205"/>
                    <a:pt x="310" y="1141"/>
                  </a:cubicBezTo>
                  <a:cubicBezTo>
                    <a:pt x="235" y="1077"/>
                    <a:pt x="182" y="992"/>
                    <a:pt x="171" y="906"/>
                  </a:cubicBezTo>
                  <a:cubicBezTo>
                    <a:pt x="118" y="714"/>
                    <a:pt x="235" y="554"/>
                    <a:pt x="374" y="437"/>
                  </a:cubicBezTo>
                  <a:cubicBezTo>
                    <a:pt x="502" y="320"/>
                    <a:pt x="652" y="234"/>
                    <a:pt x="790" y="181"/>
                  </a:cubicBezTo>
                  <a:cubicBezTo>
                    <a:pt x="1036" y="64"/>
                    <a:pt x="1217" y="32"/>
                    <a:pt x="1217" y="10"/>
                  </a:cubicBezTo>
                  <a:cubicBezTo>
                    <a:pt x="1217" y="6"/>
                    <a:pt x="1189" y="1"/>
                    <a:pt x="1138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2577238" y="2236496"/>
              <a:ext cx="19591" cy="21117"/>
            </a:xfrm>
            <a:custGeom>
              <a:avLst/>
              <a:gdLst/>
              <a:ahLst/>
              <a:cxnLst/>
              <a:rect l="l" t="t" r="r" b="b"/>
              <a:pathLst>
                <a:path w="321" h="346" extrusionOk="0">
                  <a:moveTo>
                    <a:pt x="257" y="1"/>
                  </a:moveTo>
                  <a:cubicBezTo>
                    <a:pt x="213" y="1"/>
                    <a:pt x="151" y="50"/>
                    <a:pt x="97" y="123"/>
                  </a:cubicBezTo>
                  <a:cubicBezTo>
                    <a:pt x="22" y="219"/>
                    <a:pt x="1" y="315"/>
                    <a:pt x="22" y="336"/>
                  </a:cubicBezTo>
                  <a:cubicBezTo>
                    <a:pt x="30" y="342"/>
                    <a:pt x="40" y="345"/>
                    <a:pt x="52" y="345"/>
                  </a:cubicBezTo>
                  <a:cubicBezTo>
                    <a:pt x="97" y="345"/>
                    <a:pt x="163" y="296"/>
                    <a:pt x="214" y="219"/>
                  </a:cubicBezTo>
                  <a:cubicBezTo>
                    <a:pt x="289" y="123"/>
                    <a:pt x="321" y="37"/>
                    <a:pt x="278" y="5"/>
                  </a:cubicBezTo>
                  <a:cubicBezTo>
                    <a:pt x="272" y="2"/>
                    <a:pt x="264" y="1"/>
                    <a:pt x="257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2366308" y="2163622"/>
              <a:ext cx="58652" cy="89779"/>
            </a:xfrm>
            <a:custGeom>
              <a:avLst/>
              <a:gdLst/>
              <a:ahLst/>
              <a:cxnLst/>
              <a:rect l="l" t="t" r="r" b="b"/>
              <a:pathLst>
                <a:path w="961" h="1471" extrusionOk="0">
                  <a:moveTo>
                    <a:pt x="394" y="1"/>
                  </a:moveTo>
                  <a:cubicBezTo>
                    <a:pt x="380" y="1"/>
                    <a:pt x="366" y="2"/>
                    <a:pt x="352" y="5"/>
                  </a:cubicBezTo>
                  <a:cubicBezTo>
                    <a:pt x="118" y="37"/>
                    <a:pt x="0" y="399"/>
                    <a:pt x="86" y="805"/>
                  </a:cubicBezTo>
                  <a:cubicBezTo>
                    <a:pt x="156" y="1184"/>
                    <a:pt x="375" y="1470"/>
                    <a:pt x="578" y="1470"/>
                  </a:cubicBezTo>
                  <a:cubicBezTo>
                    <a:pt x="592" y="1470"/>
                    <a:pt x="605" y="1469"/>
                    <a:pt x="619" y="1466"/>
                  </a:cubicBezTo>
                  <a:cubicBezTo>
                    <a:pt x="843" y="1423"/>
                    <a:pt x="960" y="1071"/>
                    <a:pt x="886" y="666"/>
                  </a:cubicBezTo>
                  <a:cubicBezTo>
                    <a:pt x="816" y="296"/>
                    <a:pt x="605" y="1"/>
                    <a:pt x="394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2668422" y="2101857"/>
              <a:ext cx="58652" cy="89657"/>
            </a:xfrm>
            <a:custGeom>
              <a:avLst/>
              <a:gdLst/>
              <a:ahLst/>
              <a:cxnLst/>
              <a:rect l="l" t="t" r="r" b="b"/>
              <a:pathLst>
                <a:path w="961" h="1469" extrusionOk="0">
                  <a:moveTo>
                    <a:pt x="373" y="1"/>
                  </a:moveTo>
                  <a:cubicBezTo>
                    <a:pt x="362" y="1"/>
                    <a:pt x="352" y="2"/>
                    <a:pt x="341" y="3"/>
                  </a:cubicBezTo>
                  <a:cubicBezTo>
                    <a:pt x="117" y="35"/>
                    <a:pt x="0" y="398"/>
                    <a:pt x="75" y="803"/>
                  </a:cubicBezTo>
                  <a:cubicBezTo>
                    <a:pt x="155" y="1183"/>
                    <a:pt x="365" y="1469"/>
                    <a:pt x="567" y="1469"/>
                  </a:cubicBezTo>
                  <a:cubicBezTo>
                    <a:pt x="581" y="1469"/>
                    <a:pt x="594" y="1467"/>
                    <a:pt x="608" y="1465"/>
                  </a:cubicBezTo>
                  <a:cubicBezTo>
                    <a:pt x="843" y="1422"/>
                    <a:pt x="960" y="1070"/>
                    <a:pt x="875" y="665"/>
                  </a:cubicBezTo>
                  <a:cubicBezTo>
                    <a:pt x="804" y="289"/>
                    <a:pt x="578" y="1"/>
                    <a:pt x="373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2301185" y="2003472"/>
              <a:ext cx="128962" cy="108638"/>
            </a:xfrm>
            <a:custGeom>
              <a:avLst/>
              <a:gdLst/>
              <a:ahLst/>
              <a:cxnLst/>
              <a:rect l="l" t="t" r="r" b="b"/>
              <a:pathLst>
                <a:path w="2113" h="1780" extrusionOk="0">
                  <a:moveTo>
                    <a:pt x="1711" y="0"/>
                  </a:moveTo>
                  <a:cubicBezTo>
                    <a:pt x="1462" y="0"/>
                    <a:pt x="1079" y="197"/>
                    <a:pt x="726" y="527"/>
                  </a:cubicBezTo>
                  <a:cubicBezTo>
                    <a:pt x="246" y="986"/>
                    <a:pt x="1" y="1509"/>
                    <a:pt x="193" y="1701"/>
                  </a:cubicBezTo>
                  <a:cubicBezTo>
                    <a:pt x="240" y="1754"/>
                    <a:pt x="313" y="1779"/>
                    <a:pt x="402" y="1779"/>
                  </a:cubicBezTo>
                  <a:cubicBezTo>
                    <a:pt x="652" y="1779"/>
                    <a:pt x="1034" y="1582"/>
                    <a:pt x="1387" y="1253"/>
                  </a:cubicBezTo>
                  <a:cubicBezTo>
                    <a:pt x="1867" y="794"/>
                    <a:pt x="2113" y="282"/>
                    <a:pt x="1921" y="79"/>
                  </a:cubicBezTo>
                  <a:cubicBezTo>
                    <a:pt x="1873" y="26"/>
                    <a:pt x="1801" y="0"/>
                    <a:pt x="1711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2597440" y="1958979"/>
              <a:ext cx="148492" cy="76535"/>
            </a:xfrm>
            <a:custGeom>
              <a:avLst/>
              <a:gdLst/>
              <a:ahLst/>
              <a:cxnLst/>
              <a:rect l="l" t="t" r="r" b="b"/>
              <a:pathLst>
                <a:path w="2433" h="1254" extrusionOk="0">
                  <a:moveTo>
                    <a:pt x="609" y="0"/>
                  </a:moveTo>
                  <a:cubicBezTo>
                    <a:pt x="349" y="0"/>
                    <a:pt x="159" y="73"/>
                    <a:pt x="107" y="211"/>
                  </a:cubicBezTo>
                  <a:cubicBezTo>
                    <a:pt x="0" y="456"/>
                    <a:pt x="427" y="861"/>
                    <a:pt x="1046" y="1085"/>
                  </a:cubicBezTo>
                  <a:cubicBezTo>
                    <a:pt x="1332" y="1199"/>
                    <a:pt x="1609" y="1253"/>
                    <a:pt x="1834" y="1253"/>
                  </a:cubicBezTo>
                  <a:cubicBezTo>
                    <a:pt x="2095" y="1253"/>
                    <a:pt x="2285" y="1180"/>
                    <a:pt x="2336" y="1043"/>
                  </a:cubicBezTo>
                  <a:cubicBezTo>
                    <a:pt x="2432" y="797"/>
                    <a:pt x="2016" y="392"/>
                    <a:pt x="1398" y="168"/>
                  </a:cubicBezTo>
                  <a:cubicBezTo>
                    <a:pt x="1111" y="54"/>
                    <a:pt x="834" y="0"/>
                    <a:pt x="609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2311622" y="1653752"/>
              <a:ext cx="613987" cy="382308"/>
            </a:xfrm>
            <a:custGeom>
              <a:avLst/>
              <a:gdLst/>
              <a:ahLst/>
              <a:cxnLst/>
              <a:rect l="l" t="t" r="r" b="b"/>
              <a:pathLst>
                <a:path w="10060" h="6264" extrusionOk="0">
                  <a:moveTo>
                    <a:pt x="2661" y="1"/>
                  </a:moveTo>
                  <a:cubicBezTo>
                    <a:pt x="2004" y="1"/>
                    <a:pt x="1430" y="518"/>
                    <a:pt x="1056" y="1073"/>
                  </a:cubicBezTo>
                  <a:lnTo>
                    <a:pt x="0" y="2673"/>
                  </a:lnTo>
                  <a:cubicBezTo>
                    <a:pt x="320" y="3558"/>
                    <a:pt x="896" y="4369"/>
                    <a:pt x="1739" y="4764"/>
                  </a:cubicBezTo>
                  <a:cubicBezTo>
                    <a:pt x="2049" y="4913"/>
                    <a:pt x="2394" y="4988"/>
                    <a:pt x="2737" y="4988"/>
                  </a:cubicBezTo>
                  <a:cubicBezTo>
                    <a:pt x="3328" y="4988"/>
                    <a:pt x="3911" y="4764"/>
                    <a:pt x="4289" y="4305"/>
                  </a:cubicBezTo>
                  <a:cubicBezTo>
                    <a:pt x="4523" y="4870"/>
                    <a:pt x="5046" y="5329"/>
                    <a:pt x="5643" y="5489"/>
                  </a:cubicBezTo>
                  <a:cubicBezTo>
                    <a:pt x="5795" y="5527"/>
                    <a:pt x="5953" y="5546"/>
                    <a:pt x="6112" y="5546"/>
                  </a:cubicBezTo>
                  <a:cubicBezTo>
                    <a:pt x="6575" y="5546"/>
                    <a:pt x="7046" y="5386"/>
                    <a:pt x="7403" y="5084"/>
                  </a:cubicBezTo>
                  <a:cubicBezTo>
                    <a:pt x="7553" y="5436"/>
                    <a:pt x="7766" y="5756"/>
                    <a:pt x="8054" y="5980"/>
                  </a:cubicBezTo>
                  <a:cubicBezTo>
                    <a:pt x="8280" y="6149"/>
                    <a:pt x="8560" y="6263"/>
                    <a:pt x="8840" y="6263"/>
                  </a:cubicBezTo>
                  <a:cubicBezTo>
                    <a:pt x="8931" y="6263"/>
                    <a:pt x="9021" y="6251"/>
                    <a:pt x="9110" y="6225"/>
                  </a:cubicBezTo>
                  <a:cubicBezTo>
                    <a:pt x="9558" y="6097"/>
                    <a:pt x="9878" y="5660"/>
                    <a:pt x="9964" y="5190"/>
                  </a:cubicBezTo>
                  <a:cubicBezTo>
                    <a:pt x="10060" y="4732"/>
                    <a:pt x="9932" y="4262"/>
                    <a:pt x="9772" y="3825"/>
                  </a:cubicBezTo>
                  <a:cubicBezTo>
                    <a:pt x="9484" y="3046"/>
                    <a:pt x="9004" y="2342"/>
                    <a:pt x="8385" y="1766"/>
                  </a:cubicBezTo>
                  <a:cubicBezTo>
                    <a:pt x="8161" y="1553"/>
                    <a:pt x="7894" y="1350"/>
                    <a:pt x="7574" y="1339"/>
                  </a:cubicBezTo>
                  <a:cubicBezTo>
                    <a:pt x="7562" y="1339"/>
                    <a:pt x="7550" y="1339"/>
                    <a:pt x="7539" y="1339"/>
                  </a:cubicBezTo>
                  <a:cubicBezTo>
                    <a:pt x="7275" y="1339"/>
                    <a:pt x="7029" y="1450"/>
                    <a:pt x="6774" y="1531"/>
                  </a:cubicBezTo>
                  <a:cubicBezTo>
                    <a:pt x="6584" y="1582"/>
                    <a:pt x="6391" y="1605"/>
                    <a:pt x="6198" y="1605"/>
                  </a:cubicBezTo>
                  <a:cubicBezTo>
                    <a:pt x="5534" y="1605"/>
                    <a:pt x="4868" y="1328"/>
                    <a:pt x="4331" y="923"/>
                  </a:cubicBezTo>
                  <a:cubicBezTo>
                    <a:pt x="3841" y="571"/>
                    <a:pt x="3392" y="70"/>
                    <a:pt x="2774" y="6"/>
                  </a:cubicBezTo>
                  <a:cubicBezTo>
                    <a:pt x="2736" y="3"/>
                    <a:pt x="2698" y="1"/>
                    <a:pt x="2661" y="1"/>
                  </a:cubicBezTo>
                  <a:close/>
                </a:path>
              </a:pathLst>
            </a:custGeom>
            <a:solidFill>
              <a:srgbClr val="72414D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2376073" y="2311688"/>
              <a:ext cx="41075" cy="75558"/>
            </a:xfrm>
            <a:custGeom>
              <a:avLst/>
              <a:gdLst/>
              <a:ahLst/>
              <a:cxnLst/>
              <a:rect l="l" t="t" r="r" b="b"/>
              <a:pathLst>
                <a:path w="673" h="1238" extrusionOk="0">
                  <a:moveTo>
                    <a:pt x="331" y="0"/>
                  </a:moveTo>
                  <a:cubicBezTo>
                    <a:pt x="171" y="117"/>
                    <a:pt x="0" y="619"/>
                    <a:pt x="0" y="843"/>
                  </a:cubicBezTo>
                  <a:cubicBezTo>
                    <a:pt x="0" y="1067"/>
                    <a:pt x="150" y="1227"/>
                    <a:pt x="331" y="1238"/>
                  </a:cubicBezTo>
                  <a:cubicBezTo>
                    <a:pt x="523" y="1238"/>
                    <a:pt x="672" y="1056"/>
                    <a:pt x="672" y="843"/>
                  </a:cubicBezTo>
                  <a:cubicBezTo>
                    <a:pt x="672" y="630"/>
                    <a:pt x="512" y="107"/>
                    <a:pt x="331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2441196" y="2367656"/>
              <a:ext cx="34544" cy="64511"/>
            </a:xfrm>
            <a:custGeom>
              <a:avLst/>
              <a:gdLst/>
              <a:ahLst/>
              <a:cxnLst/>
              <a:rect l="l" t="t" r="r" b="b"/>
              <a:pathLst>
                <a:path w="566" h="1057" extrusionOk="0">
                  <a:moveTo>
                    <a:pt x="277" y="1"/>
                  </a:moveTo>
                  <a:cubicBezTo>
                    <a:pt x="149" y="97"/>
                    <a:pt x="0" y="534"/>
                    <a:pt x="0" y="715"/>
                  </a:cubicBezTo>
                  <a:cubicBezTo>
                    <a:pt x="0" y="886"/>
                    <a:pt x="117" y="1046"/>
                    <a:pt x="277" y="1057"/>
                  </a:cubicBezTo>
                  <a:cubicBezTo>
                    <a:pt x="437" y="1057"/>
                    <a:pt x="565" y="897"/>
                    <a:pt x="565" y="715"/>
                  </a:cubicBezTo>
                  <a:cubicBezTo>
                    <a:pt x="565" y="523"/>
                    <a:pt x="427" y="97"/>
                    <a:pt x="277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2305092" y="1631292"/>
              <a:ext cx="666109" cy="385847"/>
            </a:xfrm>
            <a:custGeom>
              <a:avLst/>
              <a:gdLst/>
              <a:ahLst/>
              <a:cxnLst/>
              <a:rect l="l" t="t" r="r" b="b"/>
              <a:pathLst>
                <a:path w="10914" h="6322" extrusionOk="0">
                  <a:moveTo>
                    <a:pt x="2870" y="1"/>
                  </a:moveTo>
                  <a:lnTo>
                    <a:pt x="1" y="1590"/>
                  </a:lnTo>
                  <a:cubicBezTo>
                    <a:pt x="97" y="2646"/>
                    <a:pt x="726" y="3628"/>
                    <a:pt x="1643" y="4150"/>
                  </a:cubicBezTo>
                  <a:cubicBezTo>
                    <a:pt x="2012" y="4358"/>
                    <a:pt x="2436" y="4493"/>
                    <a:pt x="2855" y="4493"/>
                  </a:cubicBezTo>
                  <a:cubicBezTo>
                    <a:pt x="3018" y="4493"/>
                    <a:pt x="3181" y="4472"/>
                    <a:pt x="3339" y="4428"/>
                  </a:cubicBezTo>
                  <a:cubicBezTo>
                    <a:pt x="3894" y="4268"/>
                    <a:pt x="4374" y="3734"/>
                    <a:pt x="4364" y="3148"/>
                  </a:cubicBezTo>
                  <a:lnTo>
                    <a:pt x="4364" y="3148"/>
                  </a:lnTo>
                  <a:cubicBezTo>
                    <a:pt x="4566" y="3734"/>
                    <a:pt x="4961" y="4257"/>
                    <a:pt x="5484" y="4598"/>
                  </a:cubicBezTo>
                  <a:cubicBezTo>
                    <a:pt x="5815" y="4827"/>
                    <a:pt x="6213" y="4982"/>
                    <a:pt x="6604" y="4982"/>
                  </a:cubicBezTo>
                  <a:cubicBezTo>
                    <a:pt x="6704" y="4982"/>
                    <a:pt x="6804" y="4972"/>
                    <a:pt x="6902" y="4950"/>
                  </a:cubicBezTo>
                  <a:cubicBezTo>
                    <a:pt x="7393" y="4844"/>
                    <a:pt x="7820" y="4428"/>
                    <a:pt x="7841" y="3937"/>
                  </a:cubicBezTo>
                  <a:cubicBezTo>
                    <a:pt x="7948" y="4406"/>
                    <a:pt x="8044" y="4886"/>
                    <a:pt x="8268" y="5313"/>
                  </a:cubicBezTo>
                  <a:cubicBezTo>
                    <a:pt x="8503" y="5740"/>
                    <a:pt x="8844" y="6124"/>
                    <a:pt x="9313" y="6273"/>
                  </a:cubicBezTo>
                  <a:cubicBezTo>
                    <a:pt x="9418" y="6303"/>
                    <a:pt x="9530" y="6321"/>
                    <a:pt x="9641" y="6321"/>
                  </a:cubicBezTo>
                  <a:cubicBezTo>
                    <a:pt x="9768" y="6321"/>
                    <a:pt x="9893" y="6298"/>
                    <a:pt x="10007" y="6241"/>
                  </a:cubicBezTo>
                  <a:cubicBezTo>
                    <a:pt x="10327" y="6081"/>
                    <a:pt x="10487" y="5708"/>
                    <a:pt x="10551" y="5345"/>
                  </a:cubicBezTo>
                  <a:cubicBezTo>
                    <a:pt x="10913" y="3606"/>
                    <a:pt x="9900" y="1686"/>
                    <a:pt x="8257" y="993"/>
                  </a:cubicBezTo>
                  <a:cubicBezTo>
                    <a:pt x="7766" y="779"/>
                    <a:pt x="7233" y="673"/>
                    <a:pt x="6710" y="577"/>
                  </a:cubicBezTo>
                  <a:cubicBezTo>
                    <a:pt x="5430" y="353"/>
                    <a:pt x="4150" y="150"/>
                    <a:pt x="2870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2919085" y="2019706"/>
              <a:ext cx="132868" cy="204154"/>
            </a:xfrm>
            <a:custGeom>
              <a:avLst/>
              <a:gdLst/>
              <a:ahLst/>
              <a:cxnLst/>
              <a:rect l="l" t="t" r="r" b="b"/>
              <a:pathLst>
                <a:path w="2177" h="3345" extrusionOk="0">
                  <a:moveTo>
                    <a:pt x="1267" y="1"/>
                  </a:moveTo>
                  <a:cubicBezTo>
                    <a:pt x="1127" y="1"/>
                    <a:pt x="986" y="49"/>
                    <a:pt x="864" y="122"/>
                  </a:cubicBezTo>
                  <a:cubicBezTo>
                    <a:pt x="341" y="410"/>
                    <a:pt x="53" y="1008"/>
                    <a:pt x="21" y="1616"/>
                  </a:cubicBezTo>
                  <a:cubicBezTo>
                    <a:pt x="0" y="2203"/>
                    <a:pt x="96" y="2917"/>
                    <a:pt x="555" y="3323"/>
                  </a:cubicBezTo>
                  <a:cubicBezTo>
                    <a:pt x="587" y="3333"/>
                    <a:pt x="597" y="3344"/>
                    <a:pt x="629" y="3344"/>
                  </a:cubicBezTo>
                  <a:cubicBezTo>
                    <a:pt x="651" y="3344"/>
                    <a:pt x="672" y="3333"/>
                    <a:pt x="693" y="3323"/>
                  </a:cubicBezTo>
                  <a:cubicBezTo>
                    <a:pt x="1109" y="3003"/>
                    <a:pt x="1717" y="2555"/>
                    <a:pt x="1909" y="2053"/>
                  </a:cubicBezTo>
                  <a:lnTo>
                    <a:pt x="1909" y="2043"/>
                  </a:lnTo>
                  <a:cubicBezTo>
                    <a:pt x="2101" y="1520"/>
                    <a:pt x="2176" y="869"/>
                    <a:pt x="1856" y="368"/>
                  </a:cubicBezTo>
                  <a:cubicBezTo>
                    <a:pt x="1749" y="197"/>
                    <a:pt x="1600" y="48"/>
                    <a:pt x="1397" y="16"/>
                  </a:cubicBezTo>
                  <a:cubicBezTo>
                    <a:pt x="1354" y="6"/>
                    <a:pt x="1311" y="1"/>
                    <a:pt x="1267" y="1"/>
                  </a:cubicBezTo>
                  <a:close/>
                </a:path>
              </a:pathLst>
            </a:custGeom>
            <a:solidFill>
              <a:srgbClr val="72414D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2906695" y="2525853"/>
              <a:ext cx="512429" cy="585363"/>
            </a:xfrm>
            <a:custGeom>
              <a:avLst/>
              <a:gdLst/>
              <a:ahLst/>
              <a:cxnLst/>
              <a:rect l="l" t="t" r="r" b="b"/>
              <a:pathLst>
                <a:path w="8396" h="9591" extrusionOk="0">
                  <a:moveTo>
                    <a:pt x="2953" y="0"/>
                  </a:moveTo>
                  <a:cubicBezTo>
                    <a:pt x="2543" y="0"/>
                    <a:pt x="2123" y="80"/>
                    <a:pt x="1696" y="257"/>
                  </a:cubicBezTo>
                  <a:cubicBezTo>
                    <a:pt x="800" y="609"/>
                    <a:pt x="331" y="1782"/>
                    <a:pt x="171" y="2678"/>
                  </a:cubicBezTo>
                  <a:cubicBezTo>
                    <a:pt x="0" y="3670"/>
                    <a:pt x="171" y="5516"/>
                    <a:pt x="331" y="6508"/>
                  </a:cubicBezTo>
                  <a:cubicBezTo>
                    <a:pt x="480" y="7532"/>
                    <a:pt x="694" y="8556"/>
                    <a:pt x="950" y="9591"/>
                  </a:cubicBezTo>
                  <a:cubicBezTo>
                    <a:pt x="2411" y="9292"/>
                    <a:pt x="3883" y="9004"/>
                    <a:pt x="5313" y="8524"/>
                  </a:cubicBezTo>
                  <a:cubicBezTo>
                    <a:pt x="6401" y="8151"/>
                    <a:pt x="7510" y="7671"/>
                    <a:pt x="8396" y="6935"/>
                  </a:cubicBezTo>
                  <a:cubicBezTo>
                    <a:pt x="7980" y="5654"/>
                    <a:pt x="7553" y="3510"/>
                    <a:pt x="6764" y="2401"/>
                  </a:cubicBezTo>
                  <a:cubicBezTo>
                    <a:pt x="5809" y="1069"/>
                    <a:pt x="4453" y="0"/>
                    <a:pt x="2953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2900836" y="2521886"/>
              <a:ext cx="164116" cy="587377"/>
            </a:xfrm>
            <a:custGeom>
              <a:avLst/>
              <a:gdLst/>
              <a:ahLst/>
              <a:cxnLst/>
              <a:rect l="l" t="t" r="r" b="b"/>
              <a:pathLst>
                <a:path w="2689" h="9624" extrusionOk="0">
                  <a:moveTo>
                    <a:pt x="2651" y="1"/>
                  </a:moveTo>
                  <a:cubicBezTo>
                    <a:pt x="2604" y="1"/>
                    <a:pt x="2463" y="39"/>
                    <a:pt x="2262" y="119"/>
                  </a:cubicBezTo>
                  <a:cubicBezTo>
                    <a:pt x="1995" y="226"/>
                    <a:pt x="1622" y="439"/>
                    <a:pt x="1259" y="812"/>
                  </a:cubicBezTo>
                  <a:cubicBezTo>
                    <a:pt x="896" y="1186"/>
                    <a:pt x="566" y="1719"/>
                    <a:pt x="352" y="2370"/>
                  </a:cubicBezTo>
                  <a:cubicBezTo>
                    <a:pt x="139" y="3021"/>
                    <a:pt x="32" y="3767"/>
                    <a:pt x="22" y="4546"/>
                  </a:cubicBezTo>
                  <a:cubicBezTo>
                    <a:pt x="0" y="5325"/>
                    <a:pt x="96" y="6061"/>
                    <a:pt x="246" y="6733"/>
                  </a:cubicBezTo>
                  <a:cubicBezTo>
                    <a:pt x="395" y="7384"/>
                    <a:pt x="598" y="7960"/>
                    <a:pt x="800" y="8418"/>
                  </a:cubicBezTo>
                  <a:cubicBezTo>
                    <a:pt x="1003" y="8888"/>
                    <a:pt x="1206" y="9250"/>
                    <a:pt x="1334" y="9506"/>
                  </a:cubicBezTo>
                  <a:cubicBezTo>
                    <a:pt x="1366" y="9549"/>
                    <a:pt x="1387" y="9581"/>
                    <a:pt x="1398" y="9624"/>
                  </a:cubicBezTo>
                  <a:cubicBezTo>
                    <a:pt x="1430" y="9624"/>
                    <a:pt x="1451" y="9624"/>
                    <a:pt x="1483" y="9613"/>
                  </a:cubicBezTo>
                  <a:cubicBezTo>
                    <a:pt x="1366" y="9357"/>
                    <a:pt x="1174" y="8930"/>
                    <a:pt x="950" y="8354"/>
                  </a:cubicBezTo>
                  <a:cubicBezTo>
                    <a:pt x="587" y="7426"/>
                    <a:pt x="203" y="6061"/>
                    <a:pt x="246" y="4546"/>
                  </a:cubicBezTo>
                  <a:cubicBezTo>
                    <a:pt x="256" y="3778"/>
                    <a:pt x="352" y="3053"/>
                    <a:pt x="555" y="2434"/>
                  </a:cubicBezTo>
                  <a:cubicBezTo>
                    <a:pt x="736" y="1805"/>
                    <a:pt x="1046" y="1292"/>
                    <a:pt x="1376" y="930"/>
                  </a:cubicBezTo>
                  <a:cubicBezTo>
                    <a:pt x="1707" y="556"/>
                    <a:pt x="2038" y="332"/>
                    <a:pt x="2283" y="204"/>
                  </a:cubicBezTo>
                  <a:cubicBezTo>
                    <a:pt x="2539" y="76"/>
                    <a:pt x="2689" y="34"/>
                    <a:pt x="2667" y="12"/>
                  </a:cubicBezTo>
                  <a:cubicBezTo>
                    <a:pt x="2672" y="5"/>
                    <a:pt x="2667" y="1"/>
                    <a:pt x="2651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2952287" y="2872216"/>
              <a:ext cx="447979" cy="175896"/>
            </a:xfrm>
            <a:custGeom>
              <a:avLst/>
              <a:gdLst/>
              <a:ahLst/>
              <a:cxnLst/>
              <a:rect l="l" t="t" r="r" b="b"/>
              <a:pathLst>
                <a:path w="7340" h="2882" extrusionOk="0">
                  <a:moveTo>
                    <a:pt x="7286" y="1"/>
                  </a:moveTo>
                  <a:cubicBezTo>
                    <a:pt x="6465" y="502"/>
                    <a:pt x="5504" y="993"/>
                    <a:pt x="4459" y="1420"/>
                  </a:cubicBezTo>
                  <a:cubicBezTo>
                    <a:pt x="2816" y="2070"/>
                    <a:pt x="1237" y="2476"/>
                    <a:pt x="0" y="2710"/>
                  </a:cubicBezTo>
                  <a:cubicBezTo>
                    <a:pt x="32" y="2764"/>
                    <a:pt x="53" y="2817"/>
                    <a:pt x="64" y="2881"/>
                  </a:cubicBezTo>
                  <a:cubicBezTo>
                    <a:pt x="1312" y="2668"/>
                    <a:pt x="2891" y="2294"/>
                    <a:pt x="4534" y="1644"/>
                  </a:cubicBezTo>
                  <a:cubicBezTo>
                    <a:pt x="5579" y="1228"/>
                    <a:pt x="6518" y="737"/>
                    <a:pt x="7339" y="235"/>
                  </a:cubicBezTo>
                  <a:cubicBezTo>
                    <a:pt x="7318" y="139"/>
                    <a:pt x="7307" y="75"/>
                    <a:pt x="7286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2355871" y="3253123"/>
              <a:ext cx="573034" cy="343735"/>
            </a:xfrm>
            <a:custGeom>
              <a:avLst/>
              <a:gdLst/>
              <a:ahLst/>
              <a:cxnLst/>
              <a:rect l="l" t="t" r="r" b="b"/>
              <a:pathLst>
                <a:path w="9389" h="5632" extrusionOk="0">
                  <a:moveTo>
                    <a:pt x="6369" y="0"/>
                  </a:moveTo>
                  <a:cubicBezTo>
                    <a:pt x="5932" y="160"/>
                    <a:pt x="5398" y="480"/>
                    <a:pt x="4918" y="502"/>
                  </a:cubicBezTo>
                  <a:cubicBezTo>
                    <a:pt x="4556" y="502"/>
                    <a:pt x="4129" y="427"/>
                    <a:pt x="3777" y="395"/>
                  </a:cubicBezTo>
                  <a:cubicBezTo>
                    <a:pt x="3521" y="352"/>
                    <a:pt x="3265" y="288"/>
                    <a:pt x="3009" y="214"/>
                  </a:cubicBezTo>
                  <a:cubicBezTo>
                    <a:pt x="2907" y="193"/>
                    <a:pt x="2540" y="56"/>
                    <a:pt x="2276" y="56"/>
                  </a:cubicBezTo>
                  <a:cubicBezTo>
                    <a:pt x="2127" y="56"/>
                    <a:pt x="2011" y="100"/>
                    <a:pt x="1995" y="235"/>
                  </a:cubicBezTo>
                  <a:cubicBezTo>
                    <a:pt x="1985" y="288"/>
                    <a:pt x="2027" y="352"/>
                    <a:pt x="2070" y="395"/>
                  </a:cubicBezTo>
                  <a:cubicBezTo>
                    <a:pt x="2443" y="854"/>
                    <a:pt x="3094" y="1195"/>
                    <a:pt x="3649" y="1323"/>
                  </a:cubicBezTo>
                  <a:cubicBezTo>
                    <a:pt x="3297" y="1547"/>
                    <a:pt x="2870" y="1632"/>
                    <a:pt x="2454" y="1675"/>
                  </a:cubicBezTo>
                  <a:cubicBezTo>
                    <a:pt x="1995" y="1707"/>
                    <a:pt x="1537" y="1696"/>
                    <a:pt x="1078" y="1728"/>
                  </a:cubicBezTo>
                  <a:cubicBezTo>
                    <a:pt x="875" y="1739"/>
                    <a:pt x="662" y="1750"/>
                    <a:pt x="523" y="1888"/>
                  </a:cubicBezTo>
                  <a:cubicBezTo>
                    <a:pt x="481" y="1920"/>
                    <a:pt x="438" y="1974"/>
                    <a:pt x="438" y="2048"/>
                  </a:cubicBezTo>
                  <a:cubicBezTo>
                    <a:pt x="438" y="2134"/>
                    <a:pt x="534" y="2219"/>
                    <a:pt x="630" y="2262"/>
                  </a:cubicBezTo>
                  <a:cubicBezTo>
                    <a:pt x="929" y="2400"/>
                    <a:pt x="1345" y="2422"/>
                    <a:pt x="1697" y="2443"/>
                  </a:cubicBezTo>
                  <a:cubicBezTo>
                    <a:pt x="1816" y="2451"/>
                    <a:pt x="1935" y="2455"/>
                    <a:pt x="2054" y="2455"/>
                  </a:cubicBezTo>
                  <a:cubicBezTo>
                    <a:pt x="2569" y="2455"/>
                    <a:pt x="3075" y="2388"/>
                    <a:pt x="3596" y="2336"/>
                  </a:cubicBezTo>
                  <a:lnTo>
                    <a:pt x="3596" y="2336"/>
                  </a:lnTo>
                  <a:cubicBezTo>
                    <a:pt x="3084" y="2518"/>
                    <a:pt x="2550" y="2688"/>
                    <a:pt x="1995" y="2763"/>
                  </a:cubicBezTo>
                  <a:cubicBezTo>
                    <a:pt x="1675" y="2816"/>
                    <a:pt x="1377" y="2848"/>
                    <a:pt x="1057" y="2870"/>
                  </a:cubicBezTo>
                  <a:cubicBezTo>
                    <a:pt x="758" y="2891"/>
                    <a:pt x="470" y="2891"/>
                    <a:pt x="214" y="3051"/>
                  </a:cubicBezTo>
                  <a:cubicBezTo>
                    <a:pt x="65" y="3147"/>
                    <a:pt x="1" y="3307"/>
                    <a:pt x="171" y="3425"/>
                  </a:cubicBezTo>
                  <a:cubicBezTo>
                    <a:pt x="374" y="3563"/>
                    <a:pt x="630" y="3574"/>
                    <a:pt x="854" y="3574"/>
                  </a:cubicBezTo>
                  <a:cubicBezTo>
                    <a:pt x="1131" y="3563"/>
                    <a:pt x="1409" y="3521"/>
                    <a:pt x="1697" y="3489"/>
                  </a:cubicBezTo>
                  <a:cubicBezTo>
                    <a:pt x="2315" y="3403"/>
                    <a:pt x="2945" y="3339"/>
                    <a:pt x="3564" y="3233"/>
                  </a:cubicBezTo>
                  <a:lnTo>
                    <a:pt x="3564" y="3233"/>
                  </a:lnTo>
                  <a:cubicBezTo>
                    <a:pt x="2849" y="3659"/>
                    <a:pt x="1985" y="3702"/>
                    <a:pt x="1174" y="3862"/>
                  </a:cubicBezTo>
                  <a:cubicBezTo>
                    <a:pt x="1014" y="3894"/>
                    <a:pt x="811" y="3915"/>
                    <a:pt x="705" y="4043"/>
                  </a:cubicBezTo>
                  <a:cubicBezTo>
                    <a:pt x="334" y="4473"/>
                    <a:pt x="1135" y="4543"/>
                    <a:pt x="1593" y="4543"/>
                  </a:cubicBezTo>
                  <a:cubicBezTo>
                    <a:pt x="1715" y="4543"/>
                    <a:pt x="1812" y="4538"/>
                    <a:pt x="1857" y="4534"/>
                  </a:cubicBezTo>
                  <a:cubicBezTo>
                    <a:pt x="2520" y="4492"/>
                    <a:pt x="3194" y="4335"/>
                    <a:pt x="3827" y="4106"/>
                  </a:cubicBezTo>
                  <a:lnTo>
                    <a:pt x="3827" y="4106"/>
                  </a:lnTo>
                  <a:cubicBezTo>
                    <a:pt x="3476" y="4238"/>
                    <a:pt x="3204" y="4516"/>
                    <a:pt x="2870" y="4673"/>
                  </a:cubicBezTo>
                  <a:cubicBezTo>
                    <a:pt x="2507" y="4833"/>
                    <a:pt x="2123" y="4939"/>
                    <a:pt x="1803" y="5174"/>
                  </a:cubicBezTo>
                  <a:cubicBezTo>
                    <a:pt x="1750" y="5217"/>
                    <a:pt x="1675" y="5270"/>
                    <a:pt x="1675" y="5334"/>
                  </a:cubicBezTo>
                  <a:cubicBezTo>
                    <a:pt x="1675" y="5398"/>
                    <a:pt x="1718" y="5473"/>
                    <a:pt x="1771" y="5515"/>
                  </a:cubicBezTo>
                  <a:cubicBezTo>
                    <a:pt x="1877" y="5601"/>
                    <a:pt x="2004" y="5632"/>
                    <a:pt x="2136" y="5632"/>
                  </a:cubicBezTo>
                  <a:cubicBezTo>
                    <a:pt x="2285" y="5632"/>
                    <a:pt x="2441" y="5593"/>
                    <a:pt x="2582" y="5547"/>
                  </a:cubicBezTo>
                  <a:cubicBezTo>
                    <a:pt x="3041" y="5419"/>
                    <a:pt x="3489" y="5259"/>
                    <a:pt x="3958" y="5174"/>
                  </a:cubicBezTo>
                  <a:cubicBezTo>
                    <a:pt x="4322" y="5115"/>
                    <a:pt x="4686" y="5096"/>
                    <a:pt x="5055" y="5096"/>
                  </a:cubicBezTo>
                  <a:cubicBezTo>
                    <a:pt x="5151" y="5096"/>
                    <a:pt x="5248" y="5097"/>
                    <a:pt x="5345" y="5099"/>
                  </a:cubicBezTo>
                  <a:cubicBezTo>
                    <a:pt x="5761" y="5099"/>
                    <a:pt x="6145" y="5057"/>
                    <a:pt x="6561" y="5057"/>
                  </a:cubicBezTo>
                  <a:cubicBezTo>
                    <a:pt x="7511" y="5025"/>
                    <a:pt x="8449" y="4950"/>
                    <a:pt x="9388" y="4811"/>
                  </a:cubicBezTo>
                  <a:lnTo>
                    <a:pt x="6369" y="0"/>
                  </a:ln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1958728" y="3051897"/>
              <a:ext cx="324937" cy="334763"/>
            </a:xfrm>
            <a:custGeom>
              <a:avLst/>
              <a:gdLst/>
              <a:ahLst/>
              <a:cxnLst/>
              <a:rect l="l" t="t" r="r" b="b"/>
              <a:pathLst>
                <a:path w="5324" h="5485" extrusionOk="0">
                  <a:moveTo>
                    <a:pt x="4353" y="0"/>
                  </a:moveTo>
                  <a:cubicBezTo>
                    <a:pt x="4183" y="0"/>
                    <a:pt x="4002" y="37"/>
                    <a:pt x="3851" y="44"/>
                  </a:cubicBezTo>
                  <a:cubicBezTo>
                    <a:pt x="3329" y="76"/>
                    <a:pt x="2795" y="225"/>
                    <a:pt x="2315" y="438"/>
                  </a:cubicBezTo>
                  <a:cubicBezTo>
                    <a:pt x="1974" y="577"/>
                    <a:pt x="1622" y="780"/>
                    <a:pt x="1345" y="1046"/>
                  </a:cubicBezTo>
                  <a:cubicBezTo>
                    <a:pt x="929" y="1452"/>
                    <a:pt x="587" y="1889"/>
                    <a:pt x="342" y="2412"/>
                  </a:cubicBezTo>
                  <a:cubicBezTo>
                    <a:pt x="107" y="2924"/>
                    <a:pt x="0" y="3500"/>
                    <a:pt x="86" y="4065"/>
                  </a:cubicBezTo>
                  <a:cubicBezTo>
                    <a:pt x="352" y="3911"/>
                    <a:pt x="625" y="3842"/>
                    <a:pt x="894" y="3842"/>
                  </a:cubicBezTo>
                  <a:cubicBezTo>
                    <a:pt x="1368" y="3842"/>
                    <a:pt x="1832" y="4056"/>
                    <a:pt x="2241" y="4396"/>
                  </a:cubicBezTo>
                  <a:cubicBezTo>
                    <a:pt x="2603" y="4705"/>
                    <a:pt x="2891" y="5089"/>
                    <a:pt x="3222" y="5420"/>
                  </a:cubicBezTo>
                  <a:cubicBezTo>
                    <a:pt x="3265" y="5463"/>
                    <a:pt x="3286" y="5484"/>
                    <a:pt x="3329" y="5484"/>
                  </a:cubicBezTo>
                  <a:cubicBezTo>
                    <a:pt x="3425" y="5484"/>
                    <a:pt x="3457" y="5377"/>
                    <a:pt x="3457" y="5292"/>
                  </a:cubicBezTo>
                  <a:cubicBezTo>
                    <a:pt x="3457" y="5249"/>
                    <a:pt x="3435" y="5207"/>
                    <a:pt x="3435" y="5164"/>
                  </a:cubicBezTo>
                  <a:cubicBezTo>
                    <a:pt x="3403" y="4780"/>
                    <a:pt x="3201" y="4407"/>
                    <a:pt x="2934" y="4097"/>
                  </a:cubicBezTo>
                  <a:cubicBezTo>
                    <a:pt x="2635" y="3777"/>
                    <a:pt x="2251" y="3553"/>
                    <a:pt x="1867" y="3361"/>
                  </a:cubicBezTo>
                  <a:lnTo>
                    <a:pt x="1867" y="3361"/>
                  </a:lnTo>
                  <a:cubicBezTo>
                    <a:pt x="2076" y="3384"/>
                    <a:pt x="2283" y="3393"/>
                    <a:pt x="2490" y="3393"/>
                  </a:cubicBezTo>
                  <a:cubicBezTo>
                    <a:pt x="3045" y="3393"/>
                    <a:pt x="3596" y="3333"/>
                    <a:pt x="4158" y="3333"/>
                  </a:cubicBezTo>
                  <a:cubicBezTo>
                    <a:pt x="4265" y="3333"/>
                    <a:pt x="4373" y="3335"/>
                    <a:pt x="4481" y="3340"/>
                  </a:cubicBezTo>
                  <a:cubicBezTo>
                    <a:pt x="4630" y="3340"/>
                    <a:pt x="4811" y="3319"/>
                    <a:pt x="4843" y="3180"/>
                  </a:cubicBezTo>
                  <a:cubicBezTo>
                    <a:pt x="4854" y="3116"/>
                    <a:pt x="4811" y="3031"/>
                    <a:pt x="4758" y="2977"/>
                  </a:cubicBezTo>
                  <a:cubicBezTo>
                    <a:pt x="4577" y="2764"/>
                    <a:pt x="4267" y="2700"/>
                    <a:pt x="3969" y="2657"/>
                  </a:cubicBezTo>
                  <a:cubicBezTo>
                    <a:pt x="3629" y="2610"/>
                    <a:pt x="3286" y="2589"/>
                    <a:pt x="2944" y="2589"/>
                  </a:cubicBezTo>
                  <a:cubicBezTo>
                    <a:pt x="2673" y="2589"/>
                    <a:pt x="2402" y="2602"/>
                    <a:pt x="2134" y="2625"/>
                  </a:cubicBezTo>
                  <a:cubicBezTo>
                    <a:pt x="2625" y="2401"/>
                    <a:pt x="3158" y="2220"/>
                    <a:pt x="3691" y="2113"/>
                  </a:cubicBezTo>
                  <a:cubicBezTo>
                    <a:pt x="4139" y="2017"/>
                    <a:pt x="4619" y="2071"/>
                    <a:pt x="5078" y="1964"/>
                  </a:cubicBezTo>
                  <a:cubicBezTo>
                    <a:pt x="5132" y="1953"/>
                    <a:pt x="5185" y="1943"/>
                    <a:pt x="5228" y="1900"/>
                  </a:cubicBezTo>
                  <a:cubicBezTo>
                    <a:pt x="5324" y="1815"/>
                    <a:pt x="5292" y="1654"/>
                    <a:pt x="5196" y="1569"/>
                  </a:cubicBezTo>
                  <a:cubicBezTo>
                    <a:pt x="5110" y="1484"/>
                    <a:pt x="4972" y="1462"/>
                    <a:pt x="4854" y="1430"/>
                  </a:cubicBezTo>
                  <a:cubicBezTo>
                    <a:pt x="4547" y="1380"/>
                    <a:pt x="4235" y="1355"/>
                    <a:pt x="3922" y="1355"/>
                  </a:cubicBezTo>
                  <a:cubicBezTo>
                    <a:pt x="3313" y="1355"/>
                    <a:pt x="2702" y="1450"/>
                    <a:pt x="2123" y="1633"/>
                  </a:cubicBezTo>
                  <a:cubicBezTo>
                    <a:pt x="2262" y="1420"/>
                    <a:pt x="2507" y="1292"/>
                    <a:pt x="2742" y="1174"/>
                  </a:cubicBezTo>
                  <a:cubicBezTo>
                    <a:pt x="3275" y="929"/>
                    <a:pt x="3841" y="726"/>
                    <a:pt x="4406" y="556"/>
                  </a:cubicBezTo>
                  <a:cubicBezTo>
                    <a:pt x="4715" y="460"/>
                    <a:pt x="5068" y="225"/>
                    <a:pt x="4587" y="33"/>
                  </a:cubicBezTo>
                  <a:cubicBezTo>
                    <a:pt x="4514" y="9"/>
                    <a:pt x="4435" y="0"/>
                    <a:pt x="4353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2304420" y="1536874"/>
              <a:ext cx="149163" cy="361679"/>
            </a:xfrm>
            <a:custGeom>
              <a:avLst/>
              <a:gdLst/>
              <a:ahLst/>
              <a:cxnLst/>
              <a:rect l="l" t="t" r="r" b="b"/>
              <a:pathLst>
                <a:path w="2444" h="5926" extrusionOk="0">
                  <a:moveTo>
                    <a:pt x="842" y="1"/>
                  </a:moveTo>
                  <a:cubicBezTo>
                    <a:pt x="804" y="1"/>
                    <a:pt x="573" y="320"/>
                    <a:pt x="353" y="918"/>
                  </a:cubicBezTo>
                  <a:cubicBezTo>
                    <a:pt x="225" y="1228"/>
                    <a:pt x="140" y="1601"/>
                    <a:pt x="65" y="2028"/>
                  </a:cubicBezTo>
                  <a:cubicBezTo>
                    <a:pt x="12" y="2454"/>
                    <a:pt x="1" y="2945"/>
                    <a:pt x="108" y="3436"/>
                  </a:cubicBezTo>
                  <a:cubicBezTo>
                    <a:pt x="204" y="3937"/>
                    <a:pt x="385" y="4385"/>
                    <a:pt x="641" y="4759"/>
                  </a:cubicBezTo>
                  <a:cubicBezTo>
                    <a:pt x="886" y="5132"/>
                    <a:pt x="1185" y="5399"/>
                    <a:pt x="1473" y="5569"/>
                  </a:cubicBezTo>
                  <a:lnTo>
                    <a:pt x="1580" y="5644"/>
                  </a:lnTo>
                  <a:lnTo>
                    <a:pt x="1686" y="5697"/>
                  </a:lnTo>
                  <a:cubicBezTo>
                    <a:pt x="1750" y="5719"/>
                    <a:pt x="1814" y="5761"/>
                    <a:pt x="1868" y="5783"/>
                  </a:cubicBezTo>
                  <a:cubicBezTo>
                    <a:pt x="1985" y="5825"/>
                    <a:pt x="2092" y="5868"/>
                    <a:pt x="2188" y="5900"/>
                  </a:cubicBezTo>
                  <a:cubicBezTo>
                    <a:pt x="2297" y="5916"/>
                    <a:pt x="2384" y="5925"/>
                    <a:pt x="2422" y="5925"/>
                  </a:cubicBezTo>
                  <a:cubicBezTo>
                    <a:pt x="2436" y="5925"/>
                    <a:pt x="2444" y="5924"/>
                    <a:pt x="2444" y="5921"/>
                  </a:cubicBezTo>
                  <a:cubicBezTo>
                    <a:pt x="2444" y="5911"/>
                    <a:pt x="2348" y="5868"/>
                    <a:pt x="2188" y="5804"/>
                  </a:cubicBezTo>
                  <a:cubicBezTo>
                    <a:pt x="2113" y="5772"/>
                    <a:pt x="2017" y="5719"/>
                    <a:pt x="1900" y="5665"/>
                  </a:cubicBezTo>
                  <a:cubicBezTo>
                    <a:pt x="1846" y="5644"/>
                    <a:pt x="1793" y="5601"/>
                    <a:pt x="1718" y="5559"/>
                  </a:cubicBezTo>
                  <a:lnTo>
                    <a:pt x="1633" y="5505"/>
                  </a:lnTo>
                  <a:lnTo>
                    <a:pt x="1537" y="5441"/>
                  </a:lnTo>
                  <a:cubicBezTo>
                    <a:pt x="1281" y="5249"/>
                    <a:pt x="1014" y="4983"/>
                    <a:pt x="801" y="4641"/>
                  </a:cubicBezTo>
                  <a:cubicBezTo>
                    <a:pt x="588" y="4300"/>
                    <a:pt x="417" y="3862"/>
                    <a:pt x="321" y="3404"/>
                  </a:cubicBezTo>
                  <a:cubicBezTo>
                    <a:pt x="140" y="2454"/>
                    <a:pt x="310" y="1569"/>
                    <a:pt x="492" y="972"/>
                  </a:cubicBezTo>
                  <a:cubicBezTo>
                    <a:pt x="684" y="364"/>
                    <a:pt x="865" y="12"/>
                    <a:pt x="844" y="1"/>
                  </a:cubicBezTo>
                  <a:cubicBezTo>
                    <a:pt x="843" y="1"/>
                    <a:pt x="843" y="1"/>
                    <a:pt x="84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2417087" y="1482189"/>
              <a:ext cx="321031" cy="425213"/>
            </a:xfrm>
            <a:custGeom>
              <a:avLst/>
              <a:gdLst/>
              <a:ahLst/>
              <a:cxnLst/>
              <a:rect l="l" t="t" r="r" b="b"/>
              <a:pathLst>
                <a:path w="5260" h="6967" extrusionOk="0">
                  <a:moveTo>
                    <a:pt x="342" y="1"/>
                  </a:moveTo>
                  <a:cubicBezTo>
                    <a:pt x="331" y="1"/>
                    <a:pt x="267" y="118"/>
                    <a:pt x="182" y="363"/>
                  </a:cubicBezTo>
                  <a:cubicBezTo>
                    <a:pt x="107" y="598"/>
                    <a:pt x="32" y="972"/>
                    <a:pt x="11" y="1430"/>
                  </a:cubicBezTo>
                  <a:cubicBezTo>
                    <a:pt x="0" y="1654"/>
                    <a:pt x="0" y="1910"/>
                    <a:pt x="22" y="2177"/>
                  </a:cubicBezTo>
                  <a:cubicBezTo>
                    <a:pt x="64" y="2444"/>
                    <a:pt x="139" y="2732"/>
                    <a:pt x="331" y="2988"/>
                  </a:cubicBezTo>
                  <a:cubicBezTo>
                    <a:pt x="512" y="3244"/>
                    <a:pt x="800" y="3446"/>
                    <a:pt x="1088" y="3574"/>
                  </a:cubicBezTo>
                  <a:cubicBezTo>
                    <a:pt x="1398" y="3713"/>
                    <a:pt x="1718" y="3798"/>
                    <a:pt x="2049" y="3905"/>
                  </a:cubicBezTo>
                  <a:cubicBezTo>
                    <a:pt x="2379" y="4001"/>
                    <a:pt x="2689" y="4118"/>
                    <a:pt x="2955" y="4278"/>
                  </a:cubicBezTo>
                  <a:cubicBezTo>
                    <a:pt x="3222" y="4438"/>
                    <a:pt x="3435" y="4673"/>
                    <a:pt x="3553" y="4929"/>
                  </a:cubicBezTo>
                  <a:cubicBezTo>
                    <a:pt x="3659" y="5196"/>
                    <a:pt x="3670" y="5473"/>
                    <a:pt x="3723" y="5740"/>
                  </a:cubicBezTo>
                  <a:cubicBezTo>
                    <a:pt x="3766" y="6007"/>
                    <a:pt x="3851" y="6263"/>
                    <a:pt x="3979" y="6455"/>
                  </a:cubicBezTo>
                  <a:cubicBezTo>
                    <a:pt x="4118" y="6657"/>
                    <a:pt x="4278" y="6796"/>
                    <a:pt x="4449" y="6871"/>
                  </a:cubicBezTo>
                  <a:cubicBezTo>
                    <a:pt x="4619" y="6945"/>
                    <a:pt x="4779" y="6967"/>
                    <a:pt x="4918" y="6967"/>
                  </a:cubicBezTo>
                  <a:cubicBezTo>
                    <a:pt x="5046" y="6945"/>
                    <a:pt x="5142" y="6924"/>
                    <a:pt x="5206" y="6892"/>
                  </a:cubicBezTo>
                  <a:lnTo>
                    <a:pt x="5259" y="6849"/>
                  </a:lnTo>
                  <a:cubicBezTo>
                    <a:pt x="5259" y="6847"/>
                    <a:pt x="5258" y="6846"/>
                    <a:pt x="5255" y="6846"/>
                  </a:cubicBezTo>
                  <a:cubicBezTo>
                    <a:pt x="5230" y="6846"/>
                    <a:pt x="5104" y="6913"/>
                    <a:pt x="4886" y="6913"/>
                  </a:cubicBezTo>
                  <a:cubicBezTo>
                    <a:pt x="4769" y="6913"/>
                    <a:pt x="4619" y="6881"/>
                    <a:pt x="4459" y="6807"/>
                  </a:cubicBezTo>
                  <a:cubicBezTo>
                    <a:pt x="4321" y="6721"/>
                    <a:pt x="4161" y="6593"/>
                    <a:pt x="4054" y="6401"/>
                  </a:cubicBezTo>
                  <a:cubicBezTo>
                    <a:pt x="3926" y="6220"/>
                    <a:pt x="3862" y="5996"/>
                    <a:pt x="3830" y="5729"/>
                  </a:cubicBezTo>
                  <a:cubicBezTo>
                    <a:pt x="3798" y="5473"/>
                    <a:pt x="3798" y="5175"/>
                    <a:pt x="3681" y="4865"/>
                  </a:cubicBezTo>
                  <a:cubicBezTo>
                    <a:pt x="3553" y="4577"/>
                    <a:pt x="3318" y="4321"/>
                    <a:pt x="3030" y="4150"/>
                  </a:cubicBezTo>
                  <a:cubicBezTo>
                    <a:pt x="2753" y="3980"/>
                    <a:pt x="2422" y="3862"/>
                    <a:pt x="2091" y="3745"/>
                  </a:cubicBezTo>
                  <a:cubicBezTo>
                    <a:pt x="1761" y="3660"/>
                    <a:pt x="1430" y="3564"/>
                    <a:pt x="1142" y="3425"/>
                  </a:cubicBezTo>
                  <a:cubicBezTo>
                    <a:pt x="854" y="3297"/>
                    <a:pt x="598" y="3126"/>
                    <a:pt x="438" y="2892"/>
                  </a:cubicBezTo>
                  <a:cubicBezTo>
                    <a:pt x="256" y="2668"/>
                    <a:pt x="182" y="2401"/>
                    <a:pt x="139" y="2145"/>
                  </a:cubicBezTo>
                  <a:cubicBezTo>
                    <a:pt x="96" y="1900"/>
                    <a:pt x="96" y="1644"/>
                    <a:pt x="96" y="1430"/>
                  </a:cubicBezTo>
                  <a:cubicBezTo>
                    <a:pt x="118" y="972"/>
                    <a:pt x="171" y="619"/>
                    <a:pt x="235" y="374"/>
                  </a:cubicBezTo>
                  <a:cubicBezTo>
                    <a:pt x="299" y="139"/>
                    <a:pt x="352" y="1"/>
                    <a:pt x="34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2547942" y="1499156"/>
              <a:ext cx="436260" cy="450115"/>
            </a:xfrm>
            <a:custGeom>
              <a:avLst/>
              <a:gdLst/>
              <a:ahLst/>
              <a:cxnLst/>
              <a:rect l="l" t="t" r="r" b="b"/>
              <a:pathLst>
                <a:path w="7148" h="7375" extrusionOk="0">
                  <a:moveTo>
                    <a:pt x="3314" y="1968"/>
                  </a:moveTo>
                  <a:cubicBezTo>
                    <a:pt x="3337" y="1968"/>
                    <a:pt x="3361" y="1974"/>
                    <a:pt x="3382" y="1984"/>
                  </a:cubicBezTo>
                  <a:cubicBezTo>
                    <a:pt x="3414" y="1984"/>
                    <a:pt x="3425" y="1995"/>
                    <a:pt x="3435" y="2006"/>
                  </a:cubicBezTo>
                  <a:cubicBezTo>
                    <a:pt x="3446" y="2006"/>
                    <a:pt x="3467" y="2016"/>
                    <a:pt x="3467" y="2016"/>
                  </a:cubicBezTo>
                  <a:lnTo>
                    <a:pt x="3467" y="2048"/>
                  </a:lnTo>
                  <a:cubicBezTo>
                    <a:pt x="3467" y="2059"/>
                    <a:pt x="3446" y="2080"/>
                    <a:pt x="3435" y="2102"/>
                  </a:cubicBezTo>
                  <a:cubicBezTo>
                    <a:pt x="3414" y="2134"/>
                    <a:pt x="3382" y="2166"/>
                    <a:pt x="3339" y="2187"/>
                  </a:cubicBezTo>
                  <a:cubicBezTo>
                    <a:pt x="3212" y="2272"/>
                    <a:pt x="3065" y="2309"/>
                    <a:pt x="2909" y="2332"/>
                  </a:cubicBezTo>
                  <a:lnTo>
                    <a:pt x="2909" y="2332"/>
                  </a:lnTo>
                  <a:cubicBezTo>
                    <a:pt x="2968" y="2154"/>
                    <a:pt x="3081" y="2004"/>
                    <a:pt x="3254" y="1984"/>
                  </a:cubicBezTo>
                  <a:cubicBezTo>
                    <a:pt x="3270" y="1974"/>
                    <a:pt x="3291" y="1968"/>
                    <a:pt x="3314" y="1968"/>
                  </a:cubicBezTo>
                  <a:close/>
                  <a:moveTo>
                    <a:pt x="11" y="0"/>
                  </a:moveTo>
                  <a:cubicBezTo>
                    <a:pt x="11" y="0"/>
                    <a:pt x="1" y="53"/>
                    <a:pt x="11" y="139"/>
                  </a:cubicBezTo>
                  <a:cubicBezTo>
                    <a:pt x="11" y="235"/>
                    <a:pt x="22" y="363"/>
                    <a:pt x="65" y="523"/>
                  </a:cubicBezTo>
                  <a:cubicBezTo>
                    <a:pt x="139" y="854"/>
                    <a:pt x="331" y="1355"/>
                    <a:pt x="779" y="1792"/>
                  </a:cubicBezTo>
                  <a:cubicBezTo>
                    <a:pt x="1014" y="2006"/>
                    <a:pt x="1302" y="2208"/>
                    <a:pt x="1654" y="2326"/>
                  </a:cubicBezTo>
                  <a:cubicBezTo>
                    <a:pt x="1947" y="2435"/>
                    <a:pt x="2286" y="2490"/>
                    <a:pt x="2633" y="2490"/>
                  </a:cubicBezTo>
                  <a:cubicBezTo>
                    <a:pt x="2659" y="2490"/>
                    <a:pt x="2685" y="2490"/>
                    <a:pt x="2711" y="2489"/>
                  </a:cubicBezTo>
                  <a:lnTo>
                    <a:pt x="2711" y="2489"/>
                  </a:lnTo>
                  <a:cubicBezTo>
                    <a:pt x="2680" y="2680"/>
                    <a:pt x="2689" y="2876"/>
                    <a:pt x="2731" y="3072"/>
                  </a:cubicBezTo>
                  <a:cubicBezTo>
                    <a:pt x="2838" y="3552"/>
                    <a:pt x="3158" y="3968"/>
                    <a:pt x="3585" y="4160"/>
                  </a:cubicBezTo>
                  <a:cubicBezTo>
                    <a:pt x="4012" y="4352"/>
                    <a:pt x="4449" y="4363"/>
                    <a:pt x="4822" y="4480"/>
                  </a:cubicBezTo>
                  <a:cubicBezTo>
                    <a:pt x="5014" y="4534"/>
                    <a:pt x="5185" y="4630"/>
                    <a:pt x="5302" y="4747"/>
                  </a:cubicBezTo>
                  <a:cubicBezTo>
                    <a:pt x="5441" y="4875"/>
                    <a:pt x="5516" y="5035"/>
                    <a:pt x="5590" y="5195"/>
                  </a:cubicBezTo>
                  <a:cubicBezTo>
                    <a:pt x="5708" y="5526"/>
                    <a:pt x="5729" y="5857"/>
                    <a:pt x="5782" y="6166"/>
                  </a:cubicBezTo>
                  <a:cubicBezTo>
                    <a:pt x="5836" y="6475"/>
                    <a:pt x="5932" y="6753"/>
                    <a:pt x="6081" y="6955"/>
                  </a:cubicBezTo>
                  <a:cubicBezTo>
                    <a:pt x="6230" y="7147"/>
                    <a:pt x="6422" y="7275"/>
                    <a:pt x="6604" y="7329"/>
                  </a:cubicBezTo>
                  <a:cubicBezTo>
                    <a:pt x="6708" y="7361"/>
                    <a:pt x="6797" y="7374"/>
                    <a:pt x="6872" y="7374"/>
                  </a:cubicBezTo>
                  <a:cubicBezTo>
                    <a:pt x="6919" y="7374"/>
                    <a:pt x="6961" y="7369"/>
                    <a:pt x="6998" y="7361"/>
                  </a:cubicBezTo>
                  <a:cubicBezTo>
                    <a:pt x="7094" y="7339"/>
                    <a:pt x="7148" y="7329"/>
                    <a:pt x="7137" y="7318"/>
                  </a:cubicBezTo>
                  <a:lnTo>
                    <a:pt x="6998" y="7318"/>
                  </a:lnTo>
                  <a:cubicBezTo>
                    <a:pt x="6902" y="7318"/>
                    <a:pt x="6774" y="7297"/>
                    <a:pt x="6625" y="7243"/>
                  </a:cubicBezTo>
                  <a:cubicBezTo>
                    <a:pt x="6465" y="7190"/>
                    <a:pt x="6294" y="7073"/>
                    <a:pt x="6156" y="6891"/>
                  </a:cubicBezTo>
                  <a:cubicBezTo>
                    <a:pt x="6028" y="6689"/>
                    <a:pt x="5942" y="6433"/>
                    <a:pt x="5910" y="6123"/>
                  </a:cubicBezTo>
                  <a:cubicBezTo>
                    <a:pt x="5857" y="5835"/>
                    <a:pt x="5836" y="5483"/>
                    <a:pt x="5718" y="5142"/>
                  </a:cubicBezTo>
                  <a:cubicBezTo>
                    <a:pt x="5654" y="4971"/>
                    <a:pt x="5558" y="4779"/>
                    <a:pt x="5409" y="4651"/>
                  </a:cubicBezTo>
                  <a:cubicBezTo>
                    <a:pt x="5270" y="4502"/>
                    <a:pt x="5078" y="4406"/>
                    <a:pt x="4876" y="4342"/>
                  </a:cubicBezTo>
                  <a:cubicBezTo>
                    <a:pt x="4481" y="4203"/>
                    <a:pt x="4054" y="4192"/>
                    <a:pt x="3670" y="4022"/>
                  </a:cubicBezTo>
                  <a:cubicBezTo>
                    <a:pt x="3286" y="3851"/>
                    <a:pt x="2998" y="3456"/>
                    <a:pt x="2891" y="3030"/>
                  </a:cubicBezTo>
                  <a:cubicBezTo>
                    <a:pt x="2846" y="2847"/>
                    <a:pt x="2839" y="2656"/>
                    <a:pt x="2872" y="2478"/>
                  </a:cubicBezTo>
                  <a:lnTo>
                    <a:pt x="2872" y="2478"/>
                  </a:lnTo>
                  <a:cubicBezTo>
                    <a:pt x="2956" y="2466"/>
                    <a:pt x="3039" y="2449"/>
                    <a:pt x="3115" y="2432"/>
                  </a:cubicBezTo>
                  <a:cubicBezTo>
                    <a:pt x="3222" y="2400"/>
                    <a:pt x="3329" y="2368"/>
                    <a:pt x="3435" y="2294"/>
                  </a:cubicBezTo>
                  <a:cubicBezTo>
                    <a:pt x="3489" y="2262"/>
                    <a:pt x="3531" y="2219"/>
                    <a:pt x="3574" y="2166"/>
                  </a:cubicBezTo>
                  <a:cubicBezTo>
                    <a:pt x="3585" y="2134"/>
                    <a:pt x="3606" y="2112"/>
                    <a:pt x="3606" y="2070"/>
                  </a:cubicBezTo>
                  <a:cubicBezTo>
                    <a:pt x="3606" y="2059"/>
                    <a:pt x="3627" y="2048"/>
                    <a:pt x="3627" y="2016"/>
                  </a:cubicBezTo>
                  <a:lnTo>
                    <a:pt x="3627" y="1942"/>
                  </a:lnTo>
                  <a:cubicBezTo>
                    <a:pt x="3606" y="1910"/>
                    <a:pt x="3585" y="1899"/>
                    <a:pt x="3574" y="1888"/>
                  </a:cubicBezTo>
                  <a:cubicBezTo>
                    <a:pt x="3542" y="1867"/>
                    <a:pt x="3542" y="1856"/>
                    <a:pt x="3521" y="1856"/>
                  </a:cubicBezTo>
                  <a:cubicBezTo>
                    <a:pt x="3489" y="1846"/>
                    <a:pt x="3457" y="1835"/>
                    <a:pt x="3425" y="1814"/>
                  </a:cubicBezTo>
                  <a:cubicBezTo>
                    <a:pt x="3393" y="1808"/>
                    <a:pt x="3361" y="1806"/>
                    <a:pt x="3327" y="1806"/>
                  </a:cubicBezTo>
                  <a:cubicBezTo>
                    <a:pt x="3294" y="1806"/>
                    <a:pt x="3259" y="1808"/>
                    <a:pt x="3222" y="1814"/>
                  </a:cubicBezTo>
                  <a:cubicBezTo>
                    <a:pt x="3105" y="1846"/>
                    <a:pt x="2987" y="1910"/>
                    <a:pt x="2902" y="2016"/>
                  </a:cubicBezTo>
                  <a:cubicBezTo>
                    <a:pt x="2827" y="2112"/>
                    <a:pt x="2774" y="2230"/>
                    <a:pt x="2742" y="2347"/>
                  </a:cubicBezTo>
                  <a:cubicBezTo>
                    <a:pt x="2742" y="2348"/>
                    <a:pt x="2741" y="2350"/>
                    <a:pt x="2741" y="2351"/>
                  </a:cubicBezTo>
                  <a:lnTo>
                    <a:pt x="2741" y="2351"/>
                  </a:lnTo>
                  <a:cubicBezTo>
                    <a:pt x="2667" y="2358"/>
                    <a:pt x="2592" y="2362"/>
                    <a:pt x="2518" y="2362"/>
                  </a:cubicBezTo>
                  <a:cubicBezTo>
                    <a:pt x="2222" y="2362"/>
                    <a:pt x="1930" y="2309"/>
                    <a:pt x="1675" y="2219"/>
                  </a:cubicBezTo>
                  <a:cubicBezTo>
                    <a:pt x="1345" y="2102"/>
                    <a:pt x="1067" y="1920"/>
                    <a:pt x="854" y="1728"/>
                  </a:cubicBezTo>
                  <a:cubicBezTo>
                    <a:pt x="406" y="1312"/>
                    <a:pt x="214" y="843"/>
                    <a:pt x="118" y="523"/>
                  </a:cubicBezTo>
                  <a:cubicBezTo>
                    <a:pt x="22" y="203"/>
                    <a:pt x="22" y="0"/>
                    <a:pt x="11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2874104" y="1604621"/>
              <a:ext cx="214285" cy="452556"/>
            </a:xfrm>
            <a:custGeom>
              <a:avLst/>
              <a:gdLst/>
              <a:ahLst/>
              <a:cxnLst/>
              <a:rect l="l" t="t" r="r" b="b"/>
              <a:pathLst>
                <a:path w="3511" h="7415" extrusionOk="0">
                  <a:moveTo>
                    <a:pt x="12" y="0"/>
                  </a:moveTo>
                  <a:cubicBezTo>
                    <a:pt x="1" y="0"/>
                    <a:pt x="65" y="118"/>
                    <a:pt x="204" y="288"/>
                  </a:cubicBezTo>
                  <a:cubicBezTo>
                    <a:pt x="332" y="459"/>
                    <a:pt x="566" y="694"/>
                    <a:pt x="854" y="960"/>
                  </a:cubicBezTo>
                  <a:cubicBezTo>
                    <a:pt x="1142" y="1227"/>
                    <a:pt x="1505" y="1526"/>
                    <a:pt x="1793" y="1942"/>
                  </a:cubicBezTo>
                  <a:cubicBezTo>
                    <a:pt x="1932" y="2155"/>
                    <a:pt x="2060" y="2400"/>
                    <a:pt x="2102" y="2667"/>
                  </a:cubicBezTo>
                  <a:cubicBezTo>
                    <a:pt x="2156" y="2934"/>
                    <a:pt x="2124" y="3211"/>
                    <a:pt x="2081" y="3521"/>
                  </a:cubicBezTo>
                  <a:cubicBezTo>
                    <a:pt x="2070" y="3659"/>
                    <a:pt x="2060" y="3830"/>
                    <a:pt x="2070" y="3990"/>
                  </a:cubicBezTo>
                  <a:cubicBezTo>
                    <a:pt x="2081" y="4139"/>
                    <a:pt x="2145" y="4289"/>
                    <a:pt x="2230" y="4427"/>
                  </a:cubicBezTo>
                  <a:cubicBezTo>
                    <a:pt x="2390" y="4683"/>
                    <a:pt x="2614" y="4854"/>
                    <a:pt x="2796" y="5025"/>
                  </a:cubicBezTo>
                  <a:cubicBezTo>
                    <a:pt x="2988" y="5195"/>
                    <a:pt x="3148" y="5387"/>
                    <a:pt x="3223" y="5590"/>
                  </a:cubicBezTo>
                  <a:cubicBezTo>
                    <a:pt x="3319" y="5782"/>
                    <a:pt x="3361" y="5995"/>
                    <a:pt x="3372" y="6187"/>
                  </a:cubicBezTo>
                  <a:cubicBezTo>
                    <a:pt x="3415" y="6571"/>
                    <a:pt x="3361" y="6891"/>
                    <a:pt x="3351" y="7105"/>
                  </a:cubicBezTo>
                  <a:cubicBezTo>
                    <a:pt x="3351" y="7297"/>
                    <a:pt x="3340" y="7414"/>
                    <a:pt x="3340" y="7414"/>
                  </a:cubicBezTo>
                  <a:cubicBezTo>
                    <a:pt x="3351" y="7414"/>
                    <a:pt x="3372" y="7297"/>
                    <a:pt x="3415" y="7083"/>
                  </a:cubicBezTo>
                  <a:cubicBezTo>
                    <a:pt x="3457" y="6870"/>
                    <a:pt x="3511" y="6550"/>
                    <a:pt x="3500" y="6145"/>
                  </a:cubicBezTo>
                  <a:cubicBezTo>
                    <a:pt x="3479" y="5942"/>
                    <a:pt x="3447" y="5718"/>
                    <a:pt x="3351" y="5505"/>
                  </a:cubicBezTo>
                  <a:cubicBezTo>
                    <a:pt x="3255" y="5281"/>
                    <a:pt x="3095" y="5067"/>
                    <a:pt x="2892" y="4897"/>
                  </a:cubicBezTo>
                  <a:cubicBezTo>
                    <a:pt x="2710" y="4705"/>
                    <a:pt x="2497" y="4545"/>
                    <a:pt x="2348" y="4321"/>
                  </a:cubicBezTo>
                  <a:cubicBezTo>
                    <a:pt x="2284" y="4214"/>
                    <a:pt x="2230" y="4075"/>
                    <a:pt x="2220" y="3947"/>
                  </a:cubicBezTo>
                  <a:cubicBezTo>
                    <a:pt x="2198" y="3809"/>
                    <a:pt x="2220" y="3659"/>
                    <a:pt x="2230" y="3521"/>
                  </a:cubicBezTo>
                  <a:cubicBezTo>
                    <a:pt x="2241" y="3371"/>
                    <a:pt x="2273" y="3222"/>
                    <a:pt x="2284" y="3072"/>
                  </a:cubicBezTo>
                  <a:cubicBezTo>
                    <a:pt x="2294" y="2934"/>
                    <a:pt x="2284" y="2774"/>
                    <a:pt x="2252" y="2624"/>
                  </a:cubicBezTo>
                  <a:cubicBezTo>
                    <a:pt x="2198" y="2326"/>
                    <a:pt x="2060" y="2080"/>
                    <a:pt x="1910" y="1867"/>
                  </a:cubicBezTo>
                  <a:cubicBezTo>
                    <a:pt x="1601" y="1419"/>
                    <a:pt x="1228" y="1131"/>
                    <a:pt x="918" y="875"/>
                  </a:cubicBezTo>
                  <a:cubicBezTo>
                    <a:pt x="620" y="619"/>
                    <a:pt x="385" y="406"/>
                    <a:pt x="246" y="256"/>
                  </a:cubicBezTo>
                  <a:cubicBezTo>
                    <a:pt x="97" y="96"/>
                    <a:pt x="33" y="0"/>
                    <a:pt x="12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2117598" y="1690311"/>
              <a:ext cx="203849" cy="217764"/>
            </a:xfrm>
            <a:custGeom>
              <a:avLst/>
              <a:gdLst/>
              <a:ahLst/>
              <a:cxnLst/>
              <a:rect l="l" t="t" r="r" b="b"/>
              <a:pathLst>
                <a:path w="3340" h="3568" extrusionOk="0">
                  <a:moveTo>
                    <a:pt x="3314" y="1"/>
                  </a:moveTo>
                  <a:cubicBezTo>
                    <a:pt x="3248" y="1"/>
                    <a:pt x="2965" y="75"/>
                    <a:pt x="2539" y="207"/>
                  </a:cubicBezTo>
                  <a:cubicBezTo>
                    <a:pt x="2305" y="282"/>
                    <a:pt x="2006" y="356"/>
                    <a:pt x="1696" y="495"/>
                  </a:cubicBezTo>
                  <a:cubicBezTo>
                    <a:pt x="1558" y="570"/>
                    <a:pt x="1398" y="655"/>
                    <a:pt x="1248" y="794"/>
                  </a:cubicBezTo>
                  <a:cubicBezTo>
                    <a:pt x="1099" y="922"/>
                    <a:pt x="982" y="1082"/>
                    <a:pt x="928" y="1284"/>
                  </a:cubicBezTo>
                  <a:cubicBezTo>
                    <a:pt x="864" y="1487"/>
                    <a:pt x="875" y="1690"/>
                    <a:pt x="886" y="1871"/>
                  </a:cubicBezTo>
                  <a:cubicBezTo>
                    <a:pt x="918" y="2063"/>
                    <a:pt x="950" y="2234"/>
                    <a:pt x="982" y="2394"/>
                  </a:cubicBezTo>
                  <a:cubicBezTo>
                    <a:pt x="992" y="2469"/>
                    <a:pt x="992" y="2543"/>
                    <a:pt x="982" y="2597"/>
                  </a:cubicBezTo>
                  <a:cubicBezTo>
                    <a:pt x="950" y="2650"/>
                    <a:pt x="918" y="2703"/>
                    <a:pt x="864" y="2735"/>
                  </a:cubicBezTo>
                  <a:cubicBezTo>
                    <a:pt x="758" y="2821"/>
                    <a:pt x="619" y="2863"/>
                    <a:pt x="502" y="2927"/>
                  </a:cubicBezTo>
                  <a:cubicBezTo>
                    <a:pt x="278" y="3055"/>
                    <a:pt x="139" y="3237"/>
                    <a:pt x="75" y="3365"/>
                  </a:cubicBezTo>
                  <a:cubicBezTo>
                    <a:pt x="11" y="3493"/>
                    <a:pt x="0" y="3567"/>
                    <a:pt x="11" y="3567"/>
                  </a:cubicBezTo>
                  <a:cubicBezTo>
                    <a:pt x="22" y="3567"/>
                    <a:pt x="54" y="3503"/>
                    <a:pt x="128" y="3397"/>
                  </a:cubicBezTo>
                  <a:cubicBezTo>
                    <a:pt x="214" y="3290"/>
                    <a:pt x="342" y="3130"/>
                    <a:pt x="555" y="3023"/>
                  </a:cubicBezTo>
                  <a:cubicBezTo>
                    <a:pt x="662" y="2970"/>
                    <a:pt x="800" y="2927"/>
                    <a:pt x="928" y="2842"/>
                  </a:cubicBezTo>
                  <a:cubicBezTo>
                    <a:pt x="992" y="2810"/>
                    <a:pt x="1067" y="2735"/>
                    <a:pt x="1099" y="2650"/>
                  </a:cubicBezTo>
                  <a:cubicBezTo>
                    <a:pt x="1142" y="2554"/>
                    <a:pt x="1142" y="2458"/>
                    <a:pt x="1131" y="2362"/>
                  </a:cubicBezTo>
                  <a:cubicBezTo>
                    <a:pt x="1099" y="2191"/>
                    <a:pt x="1067" y="2031"/>
                    <a:pt x="1046" y="1861"/>
                  </a:cubicBezTo>
                  <a:cubicBezTo>
                    <a:pt x="1035" y="1690"/>
                    <a:pt x="1035" y="1508"/>
                    <a:pt x="1078" y="1338"/>
                  </a:cubicBezTo>
                  <a:cubicBezTo>
                    <a:pt x="1131" y="1167"/>
                    <a:pt x="1227" y="1028"/>
                    <a:pt x="1355" y="911"/>
                  </a:cubicBezTo>
                  <a:cubicBezTo>
                    <a:pt x="1472" y="794"/>
                    <a:pt x="1622" y="708"/>
                    <a:pt x="1771" y="634"/>
                  </a:cubicBezTo>
                  <a:cubicBezTo>
                    <a:pt x="2059" y="484"/>
                    <a:pt x="2347" y="410"/>
                    <a:pt x="2582" y="314"/>
                  </a:cubicBezTo>
                  <a:cubicBezTo>
                    <a:pt x="3051" y="143"/>
                    <a:pt x="3339" y="36"/>
                    <a:pt x="3329" y="4"/>
                  </a:cubicBezTo>
                  <a:cubicBezTo>
                    <a:pt x="3327" y="2"/>
                    <a:pt x="3323" y="1"/>
                    <a:pt x="3314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2120833" y="2025871"/>
              <a:ext cx="83431" cy="84225"/>
            </a:xfrm>
            <a:custGeom>
              <a:avLst/>
              <a:gdLst/>
              <a:ahLst/>
              <a:cxnLst/>
              <a:rect l="l" t="t" r="r" b="b"/>
              <a:pathLst>
                <a:path w="1367" h="1380" extrusionOk="0">
                  <a:moveTo>
                    <a:pt x="1355" y="0"/>
                  </a:moveTo>
                  <a:cubicBezTo>
                    <a:pt x="1334" y="0"/>
                    <a:pt x="1291" y="107"/>
                    <a:pt x="1174" y="235"/>
                  </a:cubicBezTo>
                  <a:cubicBezTo>
                    <a:pt x="1046" y="363"/>
                    <a:pt x="833" y="480"/>
                    <a:pt x="587" y="587"/>
                  </a:cubicBezTo>
                  <a:cubicBezTo>
                    <a:pt x="449" y="651"/>
                    <a:pt x="331" y="715"/>
                    <a:pt x="225" y="790"/>
                  </a:cubicBezTo>
                  <a:cubicBezTo>
                    <a:pt x="118" y="864"/>
                    <a:pt x="33" y="982"/>
                    <a:pt x="22" y="1078"/>
                  </a:cubicBezTo>
                  <a:cubicBezTo>
                    <a:pt x="1" y="1184"/>
                    <a:pt x="22" y="1270"/>
                    <a:pt x="54" y="1323"/>
                  </a:cubicBezTo>
                  <a:cubicBezTo>
                    <a:pt x="71" y="1364"/>
                    <a:pt x="100" y="1380"/>
                    <a:pt x="112" y="1380"/>
                  </a:cubicBezTo>
                  <a:cubicBezTo>
                    <a:pt x="116" y="1380"/>
                    <a:pt x="118" y="1379"/>
                    <a:pt x="118" y="1376"/>
                  </a:cubicBezTo>
                  <a:cubicBezTo>
                    <a:pt x="129" y="1366"/>
                    <a:pt x="65" y="1259"/>
                    <a:pt x="129" y="1110"/>
                  </a:cubicBezTo>
                  <a:cubicBezTo>
                    <a:pt x="150" y="1035"/>
                    <a:pt x="225" y="960"/>
                    <a:pt x="321" y="896"/>
                  </a:cubicBezTo>
                  <a:cubicBezTo>
                    <a:pt x="406" y="832"/>
                    <a:pt x="534" y="779"/>
                    <a:pt x="662" y="726"/>
                  </a:cubicBezTo>
                  <a:cubicBezTo>
                    <a:pt x="801" y="651"/>
                    <a:pt x="918" y="597"/>
                    <a:pt x="1025" y="523"/>
                  </a:cubicBezTo>
                  <a:cubicBezTo>
                    <a:pt x="1131" y="459"/>
                    <a:pt x="1206" y="363"/>
                    <a:pt x="1281" y="277"/>
                  </a:cubicBezTo>
                  <a:cubicBezTo>
                    <a:pt x="1366" y="139"/>
                    <a:pt x="1366" y="0"/>
                    <a:pt x="135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86D6913C-5DCE-4C73-9182-0C5549B7C593}"/>
              </a:ext>
            </a:extLst>
          </p:cNvPr>
          <p:cNvSpPr/>
          <p:nvPr/>
        </p:nvSpPr>
        <p:spPr>
          <a:xfrm rot="5220000">
            <a:off x="200810" y="-1374323"/>
            <a:ext cx="1180043" cy="3283464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87D338C4-89CC-4174-9458-CE069304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94" y="3754854"/>
            <a:ext cx="8923506" cy="259506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CA9E267-DC94-477C-83D5-8FC4CDB972FC}"/>
              </a:ext>
            </a:extLst>
          </p:cNvPr>
          <p:cNvSpPr/>
          <p:nvPr/>
        </p:nvSpPr>
        <p:spPr>
          <a:xfrm>
            <a:off x="-628449" y="-53686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38FE542-4D79-4C2C-8344-81A784CB2511}"/>
              </a:ext>
            </a:extLst>
          </p:cNvPr>
          <p:cNvSpPr/>
          <p:nvPr/>
        </p:nvSpPr>
        <p:spPr>
          <a:xfrm>
            <a:off x="8376111" y="6301870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5CA6A9-15B7-4977-A0AB-A344DCC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9" y="108815"/>
            <a:ext cx="7810848" cy="63633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300" dirty="0">
                <a:solidFill>
                  <a:schemeClr val="tx1"/>
                </a:solidFill>
                <a:latin typeface="Abadi Extra Light"/>
              </a:rPr>
              <a:t>Suicide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analysis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by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gender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(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Brazil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and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USA)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741F36-75B4-4D1E-9424-7689A0E333D5}"/>
              </a:ext>
            </a:extLst>
          </p:cNvPr>
          <p:cNvSpPr txBox="1"/>
          <p:nvPr/>
        </p:nvSpPr>
        <p:spPr>
          <a:xfrm>
            <a:off x="0" y="2235140"/>
            <a:ext cx="319067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13" indent="-341639">
              <a:buChar char="•"/>
            </a:pPr>
            <a:r>
              <a:rPr lang="pt-BR" sz="1800" dirty="0" err="1">
                <a:latin typeface="Calibri"/>
                <a:cs typeface="Calibri"/>
              </a:rPr>
              <a:t>Mostly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men</a:t>
            </a:r>
            <a:endParaRPr lang="pt-BR" sz="1800" dirty="0">
              <a:latin typeface="Calibri"/>
              <a:cs typeface="Calibri"/>
            </a:endParaRPr>
          </a:p>
          <a:p>
            <a:pPr marL="115574"/>
            <a:endParaRPr lang="pt-BR" sz="1800" dirty="0">
              <a:latin typeface="Calibri"/>
              <a:cs typeface="Calibri"/>
            </a:endParaRPr>
          </a:p>
          <a:p>
            <a:pPr marL="457213" indent="-341639">
              <a:buChar char="•"/>
            </a:pPr>
            <a:r>
              <a:rPr lang="pt-BR" sz="1800" dirty="0" err="1">
                <a:latin typeface="Calibri"/>
                <a:cs typeface="Calibri"/>
              </a:rPr>
              <a:t>Men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have</a:t>
            </a:r>
            <a:r>
              <a:rPr lang="pt-BR" sz="1800" dirty="0">
                <a:latin typeface="Calibri"/>
                <a:cs typeface="Calibri"/>
              </a:rPr>
              <a:t> a hard time </a:t>
            </a:r>
            <a:r>
              <a:rPr lang="pt-BR" sz="1800" dirty="0" err="1">
                <a:latin typeface="Calibri"/>
                <a:cs typeface="Calibri"/>
              </a:rPr>
              <a:t>reaching</a:t>
            </a:r>
            <a:r>
              <a:rPr lang="pt-BR" sz="1800" dirty="0">
                <a:latin typeface="Calibri"/>
                <a:cs typeface="Calibri"/>
              </a:rPr>
              <a:t> out for help</a:t>
            </a:r>
          </a:p>
          <a:p>
            <a:pPr marL="115574"/>
            <a:endParaRPr lang="pt-BR" sz="1800" dirty="0">
              <a:latin typeface="Calibri"/>
              <a:cs typeface="Calibri"/>
            </a:endParaRPr>
          </a:p>
          <a:p>
            <a:pPr marL="457213" indent="-341639">
              <a:buChar char="•"/>
            </a:pPr>
            <a:r>
              <a:rPr lang="pt-BR" sz="1800" dirty="0" err="1">
                <a:latin typeface="Calibri"/>
                <a:cs typeface="Calibri"/>
              </a:rPr>
              <a:t>Fragile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masculinity</a:t>
            </a:r>
            <a:endParaRPr lang="pt-BR" sz="1800" dirty="0">
              <a:latin typeface="Calibri"/>
              <a:cs typeface="Calibri"/>
            </a:endParaRPr>
          </a:p>
          <a:p>
            <a:pPr marL="115574"/>
            <a:endParaRPr lang="pt-BR" sz="1800" dirty="0">
              <a:latin typeface="Calibri"/>
              <a:cs typeface="Calibri"/>
            </a:endParaRPr>
          </a:p>
          <a:p>
            <a:pPr marL="457213" indent="-341639">
              <a:buChar char="•"/>
            </a:pPr>
            <a:r>
              <a:rPr lang="pt-BR" sz="1800" dirty="0">
                <a:latin typeface="Calibri"/>
                <a:cs typeface="Calibri"/>
              </a:rPr>
              <a:t>The </a:t>
            </a:r>
            <a:r>
              <a:rPr lang="pt-BR" sz="1800" dirty="0" err="1">
                <a:latin typeface="Calibri"/>
                <a:cs typeface="Calibri"/>
              </a:rPr>
              <a:t>percentage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of</a:t>
            </a:r>
            <a:r>
              <a:rPr lang="pt-BR" sz="1800" dirty="0">
                <a:latin typeface="Calibri"/>
                <a:cs typeface="Calibri"/>
              </a:rPr>
              <a:t> suicide </a:t>
            </a:r>
            <a:r>
              <a:rPr lang="pt-BR" sz="1800" dirty="0" err="1">
                <a:latin typeface="Calibri"/>
                <a:cs typeface="Calibri"/>
              </a:rPr>
              <a:t>commited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by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men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is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three</a:t>
            </a:r>
            <a:r>
              <a:rPr lang="pt-BR" sz="1800" dirty="0">
                <a:latin typeface="Calibri"/>
                <a:cs typeface="Calibri"/>
              </a:rPr>
              <a:t> times </a:t>
            </a:r>
            <a:r>
              <a:rPr lang="pt-BR" sz="1800" dirty="0" err="1">
                <a:latin typeface="Calibri"/>
                <a:cs typeface="Calibri"/>
              </a:rPr>
              <a:t>higher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or</a:t>
            </a:r>
            <a:r>
              <a:rPr lang="pt-BR" sz="1800" dirty="0">
                <a:latin typeface="Calibri"/>
                <a:cs typeface="Calibri"/>
              </a:rPr>
              <a:t> 75% </a:t>
            </a:r>
            <a:r>
              <a:rPr lang="pt-BR" sz="1800" dirty="0" err="1">
                <a:latin typeface="Calibri"/>
                <a:cs typeface="Calibri"/>
              </a:rPr>
              <a:t>of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the</a:t>
            </a:r>
            <a:r>
              <a:rPr lang="pt-BR" sz="1800" dirty="0">
                <a:latin typeface="Calibri"/>
                <a:cs typeface="Calibri"/>
              </a:rPr>
              <a:t> total.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963332F-3164-481B-B23E-08834A930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494" y="961632"/>
            <a:ext cx="8923506" cy="25470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45065F-362C-49DC-A21A-C94B2976BD77}"/>
              </a:ext>
            </a:extLst>
          </p:cNvPr>
          <p:cNvSpPr txBox="1"/>
          <p:nvPr/>
        </p:nvSpPr>
        <p:spPr>
          <a:xfrm>
            <a:off x="0" y="6429526"/>
            <a:ext cx="7237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Fonte:</a:t>
            </a:r>
          </a:p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http://svs.aids.gov.br/dantps/centrais-de-conteudos/paineis-de-monitoramento/mortalidade/cid10/</a:t>
            </a:r>
            <a:endParaRPr lang="pt-BR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182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ACA9E267-DC94-477C-83D5-8FC4CDB972FC}"/>
              </a:ext>
            </a:extLst>
          </p:cNvPr>
          <p:cNvSpPr/>
          <p:nvPr/>
        </p:nvSpPr>
        <p:spPr>
          <a:xfrm>
            <a:off x="-628449" y="-53686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38FE542-4D79-4C2C-8344-81A784CB2511}"/>
              </a:ext>
            </a:extLst>
          </p:cNvPr>
          <p:cNvSpPr/>
          <p:nvPr/>
        </p:nvSpPr>
        <p:spPr>
          <a:xfrm>
            <a:off x="8376111" y="6301870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741F36-75B4-4D1E-9424-7689A0E333D5}"/>
              </a:ext>
            </a:extLst>
          </p:cNvPr>
          <p:cNvSpPr txBox="1"/>
          <p:nvPr/>
        </p:nvSpPr>
        <p:spPr>
          <a:xfrm>
            <a:off x="269881" y="1054746"/>
            <a:ext cx="491496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13" indent="-341639">
              <a:buChar char="•"/>
            </a:pPr>
            <a:r>
              <a:rPr lang="pt-BR" sz="1800" dirty="0">
                <a:latin typeface="Calibri"/>
                <a:cs typeface="Calibri"/>
              </a:rPr>
              <a:t>Disparidades raciais e étnicas</a:t>
            </a:r>
          </a:p>
          <a:p>
            <a:pPr marL="457213" indent="-341639">
              <a:buChar char="•"/>
            </a:pPr>
            <a:endParaRPr lang="pt-BR" sz="1800" dirty="0">
              <a:latin typeface="Calibri"/>
              <a:cs typeface="Calibri"/>
            </a:endParaRPr>
          </a:p>
          <a:p>
            <a:pPr marL="457213" indent="-341639">
              <a:buChar char="•"/>
            </a:pPr>
            <a:r>
              <a:rPr lang="pt-BR" sz="1800" dirty="0">
                <a:latin typeface="Calibri"/>
                <a:cs typeface="Calibri"/>
              </a:rPr>
              <a:t>Raça branca maior quantidade de mortes</a:t>
            </a:r>
          </a:p>
          <a:p>
            <a:pPr marL="457213" indent="-341639">
              <a:buChar char="•"/>
            </a:pPr>
            <a:endParaRPr lang="pt-BR" sz="1800" dirty="0">
              <a:latin typeface="Calibri"/>
              <a:cs typeface="Calibri"/>
            </a:endParaRPr>
          </a:p>
          <a:p>
            <a:pPr marL="457213" indent="-341639">
              <a:buChar char="•"/>
            </a:pPr>
            <a:r>
              <a:rPr lang="pt-BR" sz="1800" dirty="0">
                <a:latin typeface="Calibri"/>
                <a:cs typeface="Calibri"/>
              </a:rPr>
              <a:t>Dores e problemas diferentes</a:t>
            </a:r>
          </a:p>
          <a:p>
            <a:pPr marL="457213" indent="-341639">
              <a:buChar char="•"/>
            </a:pPr>
            <a:endParaRPr lang="pt-BR" sz="1800" dirty="0">
              <a:latin typeface="Calibri"/>
              <a:cs typeface="Calibri"/>
            </a:endParaRPr>
          </a:p>
          <a:p>
            <a:pPr marL="457213" indent="-341639">
              <a:buChar char="•"/>
            </a:pPr>
            <a:r>
              <a:rPr lang="pt-BR" sz="1800" dirty="0">
                <a:latin typeface="Calibri"/>
                <a:cs typeface="Calibri"/>
              </a:rPr>
              <a:t>Enxergar ou não um futuro/salvação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1532CA-F5ED-41C6-B96C-3EFE6F19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62" y="3302555"/>
            <a:ext cx="10949353" cy="312316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DFEB06A-E921-4C8C-8C86-F92BFFBB1DE9}"/>
              </a:ext>
            </a:extLst>
          </p:cNvPr>
          <p:cNvSpPr txBox="1"/>
          <p:nvPr/>
        </p:nvSpPr>
        <p:spPr>
          <a:xfrm>
            <a:off x="-1" y="6472036"/>
            <a:ext cx="7237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Fonte: </a:t>
            </a:r>
          </a:p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http://svs.aids.gov.br/dantps/centrais-de-conteudos/paineis-de-monitoramento/mortalidade/cid10/</a:t>
            </a:r>
            <a:endParaRPr lang="pt-BR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C1EFE91-F0CB-42E2-B1CC-6BED166E3C5F}"/>
              </a:ext>
            </a:extLst>
          </p:cNvPr>
          <p:cNvSpPr/>
          <p:nvPr/>
        </p:nvSpPr>
        <p:spPr>
          <a:xfrm>
            <a:off x="-1" y="1054746"/>
            <a:ext cx="11815115" cy="5417290"/>
          </a:xfrm>
          <a:prstGeom prst="rect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321E8A-4420-45A2-AA6D-F5168760FDCE}"/>
              </a:ext>
            </a:extLst>
          </p:cNvPr>
          <p:cNvSpPr txBox="1"/>
          <p:nvPr/>
        </p:nvSpPr>
        <p:spPr>
          <a:xfrm>
            <a:off x="-155896" y="2689595"/>
            <a:ext cx="316176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13" indent="-341639">
              <a:buChar char="•"/>
            </a:pPr>
            <a:r>
              <a:rPr lang="pt-BR" sz="1800" dirty="0">
                <a:latin typeface="Calibri"/>
                <a:cs typeface="Calibri"/>
              </a:rPr>
              <a:t>Racial </a:t>
            </a:r>
            <a:r>
              <a:rPr lang="pt-BR" sz="1800" dirty="0" err="1">
                <a:latin typeface="Calibri"/>
                <a:cs typeface="Calibri"/>
              </a:rPr>
              <a:t>and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ethnic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disparities</a:t>
            </a:r>
            <a:endParaRPr lang="pt-BR" sz="1800" dirty="0">
              <a:latin typeface="Calibri"/>
              <a:cs typeface="Calibri"/>
            </a:endParaRPr>
          </a:p>
          <a:p>
            <a:pPr marL="457213" indent="-341639">
              <a:buChar char="•"/>
            </a:pPr>
            <a:endParaRPr lang="pt-BR" sz="1800" dirty="0">
              <a:latin typeface="Calibri"/>
              <a:cs typeface="Calibri"/>
            </a:endParaRPr>
          </a:p>
          <a:p>
            <a:pPr marL="457213" indent="-341639">
              <a:buChar char="•"/>
            </a:pPr>
            <a:r>
              <a:rPr lang="pt-BR" sz="1800" dirty="0">
                <a:latin typeface="Calibri"/>
                <a:cs typeface="Calibri"/>
              </a:rPr>
              <a:t>The White </a:t>
            </a:r>
            <a:r>
              <a:rPr lang="pt-BR" sz="1800" dirty="0" err="1">
                <a:latin typeface="Calibri"/>
                <a:cs typeface="Calibri"/>
              </a:rPr>
              <a:t>race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has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the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highest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number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of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deaths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by</a:t>
            </a:r>
            <a:r>
              <a:rPr lang="pt-BR" sz="1800" dirty="0">
                <a:latin typeface="Calibri"/>
                <a:cs typeface="Calibri"/>
              </a:rPr>
              <a:t> suicide</a:t>
            </a:r>
          </a:p>
          <a:p>
            <a:pPr marL="115574"/>
            <a:endParaRPr lang="pt-BR" sz="1800" dirty="0">
              <a:latin typeface="Calibri"/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155EEE-E03E-4DA6-A62B-D1A845E31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786" y="1027001"/>
            <a:ext cx="9258209" cy="26505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A7A87FA-1438-42C2-AA6C-F8D2FD8ED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969" y="3785755"/>
            <a:ext cx="9300918" cy="2690246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E719FB83-839D-4DE7-B87F-A3BFD4C233CB}"/>
              </a:ext>
            </a:extLst>
          </p:cNvPr>
          <p:cNvSpPr/>
          <p:nvPr/>
        </p:nvSpPr>
        <p:spPr>
          <a:xfrm>
            <a:off x="-562217" y="-53250"/>
            <a:ext cx="1914207" cy="1647006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5CA6A9-15B7-4977-A0AB-A344DCC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9" y="108815"/>
            <a:ext cx="8731132" cy="63633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300" dirty="0">
                <a:solidFill>
                  <a:schemeClr val="tx1"/>
                </a:solidFill>
                <a:latin typeface="Abadi Extra Light"/>
              </a:rPr>
              <a:t>Suicide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analysis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by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race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(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Brazil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and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USA)</a:t>
            </a:r>
          </a:p>
        </p:txBody>
      </p:sp>
    </p:spTree>
    <p:extLst>
      <p:ext uri="{BB962C8B-B14F-4D97-AF65-F5344CB8AC3E}">
        <p14:creationId xmlns:p14="http://schemas.microsoft.com/office/powerpoint/2010/main" val="52479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09C2CC4F-5ED9-4811-B5A7-504A7BF7E5D8}"/>
              </a:ext>
            </a:extLst>
          </p:cNvPr>
          <p:cNvSpPr/>
          <p:nvPr/>
        </p:nvSpPr>
        <p:spPr>
          <a:xfrm>
            <a:off x="9496627" y="6328065"/>
            <a:ext cx="291070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B5C252-7A15-4133-B2F4-6DE39939F8E6}"/>
              </a:ext>
            </a:extLst>
          </p:cNvPr>
          <p:cNvSpPr/>
          <p:nvPr/>
        </p:nvSpPr>
        <p:spPr>
          <a:xfrm>
            <a:off x="-380799" y="-434686"/>
            <a:ext cx="1929634" cy="1755556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6F1BB55-B983-4445-A0B1-E5F9F765D718}"/>
              </a:ext>
            </a:extLst>
          </p:cNvPr>
          <p:cNvSpPr/>
          <p:nvPr/>
        </p:nvSpPr>
        <p:spPr>
          <a:xfrm rot="3660000">
            <a:off x="10992052" y="5118390"/>
            <a:ext cx="1148584" cy="945931"/>
          </a:xfrm>
          <a:prstGeom prst="ellipse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933EA4-7CE3-4B65-836B-63722F00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52" y="853888"/>
            <a:ext cx="4678849" cy="589466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1EFC8ED-675A-4C47-90F8-A1669D44C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74"/>
          <a:stretch/>
        </p:blipFill>
        <p:spPr>
          <a:xfrm>
            <a:off x="6239290" y="883348"/>
            <a:ext cx="4994395" cy="31570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A795FC5-F37B-4CF7-8ABB-D63AF2E5C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65" y="4207848"/>
            <a:ext cx="6526402" cy="2172431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A32FDECD-91CC-4F72-83A9-D3B92CFA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9" y="108815"/>
            <a:ext cx="9370837" cy="63633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300" dirty="0">
                <a:solidFill>
                  <a:schemeClr val="tx1"/>
                </a:solidFill>
                <a:latin typeface="Abadi Extra Light"/>
              </a:rPr>
              <a:t>Global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analysis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(Wikipedia)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D5B27BC-65FA-49E2-B2A9-55B2ECAD5649}"/>
              </a:ext>
            </a:extLst>
          </p:cNvPr>
          <p:cNvSpPr txBox="1"/>
          <p:nvPr/>
        </p:nvSpPr>
        <p:spPr>
          <a:xfrm>
            <a:off x="8639766" y="6444625"/>
            <a:ext cx="7237331" cy="6078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Fonte: </a:t>
            </a:r>
          </a:p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https://en.wikipedia.org/wiki/List_of_countries_by_suicide_rate</a:t>
            </a:r>
            <a:endParaRPr lang="pt-BR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550" dirty="0"/>
          </a:p>
        </p:txBody>
      </p:sp>
    </p:spTree>
    <p:extLst>
      <p:ext uri="{BB962C8B-B14F-4D97-AF65-F5344CB8AC3E}">
        <p14:creationId xmlns:p14="http://schemas.microsoft.com/office/powerpoint/2010/main" val="169507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ACA9E267-DC94-477C-83D5-8FC4CDB972FC}"/>
              </a:ext>
            </a:extLst>
          </p:cNvPr>
          <p:cNvSpPr/>
          <p:nvPr/>
        </p:nvSpPr>
        <p:spPr>
          <a:xfrm>
            <a:off x="-628449" y="-53686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38FE542-4D79-4C2C-8344-81A784CB2511}"/>
              </a:ext>
            </a:extLst>
          </p:cNvPr>
          <p:cNvSpPr/>
          <p:nvPr/>
        </p:nvSpPr>
        <p:spPr>
          <a:xfrm>
            <a:off x="8376111" y="6301870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5CA6A9-15B7-4977-A0AB-A344DCC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9" y="108815"/>
            <a:ext cx="7625345" cy="63633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Continent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analysis</a:t>
            </a:r>
            <a:endParaRPr lang="pt-BR" sz="3300" dirty="0">
              <a:solidFill>
                <a:schemeClr val="tx1"/>
              </a:solidFill>
              <a:latin typeface="Abadi Extra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741F36-75B4-4D1E-9424-7689A0E333D5}"/>
              </a:ext>
            </a:extLst>
          </p:cNvPr>
          <p:cNvSpPr txBox="1"/>
          <p:nvPr/>
        </p:nvSpPr>
        <p:spPr>
          <a:xfrm>
            <a:off x="403805" y="832084"/>
            <a:ext cx="7069311" cy="1295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13" indent="-341639">
              <a:lnSpc>
                <a:spcPct val="150000"/>
              </a:lnSpc>
              <a:buChar char="•"/>
            </a:pPr>
            <a:r>
              <a:rPr lang="pt-BR" sz="1800" dirty="0" err="1">
                <a:latin typeface="Calibri"/>
                <a:cs typeface="Calibri"/>
              </a:rPr>
              <a:t>Africa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has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the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highest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percentage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of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victims</a:t>
            </a:r>
            <a:endParaRPr lang="pt-BR" sz="1800" dirty="0">
              <a:latin typeface="Calibri"/>
              <a:cs typeface="Calibri"/>
            </a:endParaRPr>
          </a:p>
          <a:p>
            <a:pPr marL="457213" indent="-341639">
              <a:lnSpc>
                <a:spcPct val="150000"/>
              </a:lnSpc>
              <a:buChar char="•"/>
            </a:pPr>
            <a:r>
              <a:rPr lang="pt-BR" sz="1800" dirty="0" err="1">
                <a:latin typeface="Calibri"/>
                <a:cs typeface="Calibri"/>
              </a:rPr>
              <a:t>Lack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of</a:t>
            </a:r>
            <a:r>
              <a:rPr lang="pt-BR" sz="1800" dirty="0">
                <a:latin typeface="Calibri"/>
                <a:cs typeface="Calibri"/>
              </a:rPr>
              <a:t> professional help </a:t>
            </a:r>
            <a:r>
              <a:rPr lang="pt-BR" sz="1800" dirty="0" err="1">
                <a:latin typeface="Calibri"/>
                <a:cs typeface="Calibri"/>
              </a:rPr>
              <a:t>and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research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into</a:t>
            </a:r>
            <a:r>
              <a:rPr lang="pt-BR" sz="1800" dirty="0">
                <a:latin typeface="Calibri"/>
                <a:cs typeface="Calibri"/>
              </a:rPr>
              <a:t> causes</a:t>
            </a:r>
          </a:p>
          <a:p>
            <a:pPr marL="457213" indent="-341639">
              <a:lnSpc>
                <a:spcPct val="150000"/>
              </a:lnSpc>
              <a:buChar char="•"/>
            </a:pPr>
            <a:r>
              <a:rPr lang="pt-BR" sz="1800" dirty="0" err="1">
                <a:latin typeface="Calibri"/>
                <a:cs typeface="Calibri"/>
              </a:rPr>
              <a:t>Depression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can</a:t>
            </a:r>
            <a:r>
              <a:rPr lang="pt-BR" sz="1800" dirty="0">
                <a:latin typeface="Calibri"/>
                <a:cs typeface="Calibri"/>
              </a:rPr>
              <a:t> lead </a:t>
            </a:r>
            <a:r>
              <a:rPr lang="pt-BR" sz="1800" dirty="0" err="1">
                <a:latin typeface="Calibri"/>
                <a:cs typeface="Calibri"/>
              </a:rPr>
              <a:t>to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suicidal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thoughts</a:t>
            </a:r>
            <a:r>
              <a:rPr lang="pt-BR" sz="1800" dirty="0">
                <a:latin typeface="Calibri"/>
                <a:cs typeface="Calibri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635630-1BAA-45E5-8E4E-2980D811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7" y="2874962"/>
            <a:ext cx="11408129" cy="323878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192CA91-9464-4E33-B260-027A265BBEFE}"/>
              </a:ext>
            </a:extLst>
          </p:cNvPr>
          <p:cNvSpPr txBox="1"/>
          <p:nvPr/>
        </p:nvSpPr>
        <p:spPr>
          <a:xfrm>
            <a:off x="0" y="6445255"/>
            <a:ext cx="6547637" cy="6078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Fonte: </a:t>
            </a:r>
          </a:p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https://en.wikipedia.org/wiki/List_of_countries_by_suicide_rate</a:t>
            </a:r>
            <a:endParaRPr lang="pt-BR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550" dirty="0"/>
          </a:p>
        </p:txBody>
      </p:sp>
    </p:spTree>
    <p:extLst>
      <p:ext uri="{BB962C8B-B14F-4D97-AF65-F5344CB8AC3E}">
        <p14:creationId xmlns:p14="http://schemas.microsoft.com/office/powerpoint/2010/main" val="3891539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09C2CC4F-5ED9-4811-B5A7-504A7BF7E5D8}"/>
              </a:ext>
            </a:extLst>
          </p:cNvPr>
          <p:cNvSpPr/>
          <p:nvPr/>
        </p:nvSpPr>
        <p:spPr>
          <a:xfrm>
            <a:off x="9496627" y="6328065"/>
            <a:ext cx="291070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B5C252-7A15-4133-B2F4-6DE39939F8E6}"/>
              </a:ext>
            </a:extLst>
          </p:cNvPr>
          <p:cNvSpPr/>
          <p:nvPr/>
        </p:nvSpPr>
        <p:spPr>
          <a:xfrm>
            <a:off x="-380799" y="-434686"/>
            <a:ext cx="1929634" cy="1755556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6F1BB55-B983-4445-A0B1-E5F9F765D718}"/>
              </a:ext>
            </a:extLst>
          </p:cNvPr>
          <p:cNvSpPr/>
          <p:nvPr/>
        </p:nvSpPr>
        <p:spPr>
          <a:xfrm rot="3660000">
            <a:off x="10992052" y="5118390"/>
            <a:ext cx="1148584" cy="945931"/>
          </a:xfrm>
          <a:prstGeom prst="ellipse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46D047-678A-4931-8FD8-8F4EADFA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18" y="1320870"/>
            <a:ext cx="11103904" cy="49155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AE997D-B640-4BEA-B6BE-BC9BA9673B41}"/>
              </a:ext>
            </a:extLst>
          </p:cNvPr>
          <p:cNvSpPr txBox="1"/>
          <p:nvPr/>
        </p:nvSpPr>
        <p:spPr>
          <a:xfrm>
            <a:off x="66246" y="6497100"/>
            <a:ext cx="7070470" cy="6078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Fonte:</a:t>
            </a:r>
          </a:p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https://en.wikipedia.org/wiki/List_of_countries_by_suicide_rate</a:t>
            </a:r>
            <a:endParaRPr lang="pt-BR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550" dirty="0"/>
          </a:p>
        </p:txBody>
      </p:sp>
    </p:spTree>
    <p:extLst>
      <p:ext uri="{BB962C8B-B14F-4D97-AF65-F5344CB8AC3E}">
        <p14:creationId xmlns:p14="http://schemas.microsoft.com/office/powerpoint/2010/main" val="192856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FFA0EA5-DAD3-4FDB-9E9D-9C3A498227CE}"/>
              </a:ext>
            </a:extLst>
          </p:cNvPr>
          <p:cNvSpPr/>
          <p:nvPr/>
        </p:nvSpPr>
        <p:spPr>
          <a:xfrm rot="19421779">
            <a:off x="10957951" y="4941365"/>
            <a:ext cx="1710559" cy="945931"/>
          </a:xfrm>
          <a:prstGeom prst="ellipse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CA9E267-DC94-477C-83D5-8FC4CDB972FC}"/>
              </a:ext>
            </a:extLst>
          </p:cNvPr>
          <p:cNvSpPr/>
          <p:nvPr/>
        </p:nvSpPr>
        <p:spPr>
          <a:xfrm>
            <a:off x="-628449" y="-53686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38FE542-4D79-4C2C-8344-81A784CB2511}"/>
              </a:ext>
            </a:extLst>
          </p:cNvPr>
          <p:cNvSpPr/>
          <p:nvPr/>
        </p:nvSpPr>
        <p:spPr>
          <a:xfrm>
            <a:off x="8376111" y="6301870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5CA6A9-15B7-4977-A0AB-A344DCC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9" y="108815"/>
            <a:ext cx="7625345" cy="63633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300" dirty="0">
                <a:solidFill>
                  <a:schemeClr val="tx1"/>
                </a:solidFill>
                <a:latin typeface="Abadi Extra Light"/>
              </a:rPr>
              <a:t>World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map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on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suicide rates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741F36-75B4-4D1E-9424-7689A0E333D5}"/>
              </a:ext>
            </a:extLst>
          </p:cNvPr>
          <p:cNvSpPr txBox="1"/>
          <p:nvPr/>
        </p:nvSpPr>
        <p:spPr>
          <a:xfrm>
            <a:off x="388389" y="979750"/>
            <a:ext cx="7483155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13" indent="-341639">
              <a:spcBef>
                <a:spcPts val="300"/>
              </a:spcBef>
              <a:spcAft>
                <a:spcPts val="300"/>
              </a:spcAft>
              <a:buChar char="•"/>
            </a:pPr>
            <a:r>
              <a:rPr lang="pt-BR" sz="1700" dirty="0" err="1">
                <a:latin typeface="Calibri"/>
                <a:cs typeface="Calibri"/>
              </a:rPr>
              <a:t>Deaths</a:t>
            </a:r>
            <a:r>
              <a:rPr lang="pt-BR" sz="1700" dirty="0">
                <a:latin typeface="Calibri"/>
                <a:cs typeface="Calibri"/>
              </a:rPr>
              <a:t> per 100 000  </a:t>
            </a:r>
            <a:r>
              <a:rPr lang="pt-BR" sz="1700" dirty="0" err="1">
                <a:latin typeface="Calibri"/>
                <a:cs typeface="Calibri"/>
              </a:rPr>
              <a:t>inhabitants</a:t>
            </a:r>
            <a:endParaRPr lang="pt-BR" sz="1700" dirty="0">
              <a:latin typeface="Calibri"/>
              <a:cs typeface="Calibri"/>
            </a:endParaRPr>
          </a:p>
          <a:p>
            <a:pPr marL="457213" indent="-341639">
              <a:spcBef>
                <a:spcPts val="300"/>
              </a:spcBef>
              <a:spcAft>
                <a:spcPts val="300"/>
              </a:spcAft>
              <a:buChar char="•"/>
            </a:pPr>
            <a:r>
              <a:rPr lang="pt-BR" sz="1700" dirty="0" err="1">
                <a:latin typeface="Calibri"/>
                <a:cs typeface="Calibri"/>
              </a:rPr>
              <a:t>Greenland</a:t>
            </a:r>
            <a:r>
              <a:rPr lang="pt-BR" sz="1700" dirty="0">
                <a:latin typeface="Calibri"/>
                <a:cs typeface="Calibri"/>
              </a:rPr>
              <a:t> (83%): </a:t>
            </a:r>
            <a:r>
              <a:rPr lang="pt-BR" sz="1700" dirty="0" err="1">
                <a:latin typeface="Calibri"/>
                <a:cs typeface="Calibri"/>
              </a:rPr>
              <a:t>suffers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by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constant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change</a:t>
            </a:r>
            <a:r>
              <a:rPr lang="pt-BR" sz="1700" dirty="0">
                <a:latin typeface="Calibri"/>
                <a:cs typeface="Calibri"/>
              </a:rPr>
              <a:t> in </a:t>
            </a:r>
            <a:r>
              <a:rPr lang="pt-BR" sz="1700" dirty="0" err="1">
                <a:latin typeface="Calibri"/>
                <a:cs typeface="Calibri"/>
              </a:rPr>
              <a:t>their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lifestyle</a:t>
            </a:r>
            <a:endParaRPr lang="pt-BR" sz="1700" dirty="0">
              <a:latin typeface="Calibri"/>
              <a:cs typeface="Calibri"/>
            </a:endParaRPr>
          </a:p>
          <a:p>
            <a:pPr marL="457213" indent="-341639">
              <a:spcBef>
                <a:spcPts val="300"/>
              </a:spcBef>
              <a:spcAft>
                <a:spcPts val="300"/>
              </a:spcAft>
              <a:buChar char="•"/>
            </a:pPr>
            <a:r>
              <a:rPr lang="pt-BR" sz="1700" dirty="0">
                <a:latin typeface="Calibri"/>
                <a:cs typeface="Calibri"/>
              </a:rPr>
              <a:t>Lesoto (87.5%)</a:t>
            </a:r>
          </a:p>
          <a:p>
            <a:pPr marL="457213" indent="-341639">
              <a:spcBef>
                <a:spcPts val="300"/>
              </a:spcBef>
              <a:spcAft>
                <a:spcPts val="300"/>
              </a:spcAft>
              <a:buChar char="•"/>
            </a:pPr>
            <a:r>
              <a:rPr lang="pt-BR" sz="1700" dirty="0" err="1">
                <a:latin typeface="Calibri"/>
                <a:cs typeface="Calibri"/>
              </a:rPr>
              <a:t>Guyana</a:t>
            </a:r>
            <a:endParaRPr lang="pt-BR" sz="1700" dirty="0">
              <a:latin typeface="Calibri"/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FEFD71-D8D2-4668-B356-B10A1BCB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6" r="-62" b="-179"/>
          <a:stretch/>
        </p:blipFill>
        <p:spPr>
          <a:xfrm>
            <a:off x="2853400" y="2281991"/>
            <a:ext cx="9075973" cy="41324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AB62FB0-8E32-4A21-B7F2-C45F624C27A6}"/>
              </a:ext>
            </a:extLst>
          </p:cNvPr>
          <p:cNvSpPr txBox="1"/>
          <p:nvPr/>
        </p:nvSpPr>
        <p:spPr>
          <a:xfrm>
            <a:off x="0" y="6470905"/>
            <a:ext cx="7226207" cy="6078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Fonte: </a:t>
            </a:r>
          </a:p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https://en.wikipedia.org/wiki/List_of_countries_by_suicide_rate</a:t>
            </a:r>
            <a:endParaRPr lang="pt-BR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550" dirty="0"/>
          </a:p>
        </p:txBody>
      </p:sp>
    </p:spTree>
    <p:extLst>
      <p:ext uri="{BB962C8B-B14F-4D97-AF65-F5344CB8AC3E}">
        <p14:creationId xmlns:p14="http://schemas.microsoft.com/office/powerpoint/2010/main" val="343075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9E57DEB-03A3-4B4A-A866-DA747DE8276D}"/>
              </a:ext>
            </a:extLst>
          </p:cNvPr>
          <p:cNvSpPr/>
          <p:nvPr/>
        </p:nvSpPr>
        <p:spPr>
          <a:xfrm rot="3240000">
            <a:off x="-575575" y="5058079"/>
            <a:ext cx="1710559" cy="1393606"/>
          </a:xfrm>
          <a:prstGeom prst="ellipse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EAE26F0-26F7-4AEE-95B3-311907758AEE}"/>
              </a:ext>
            </a:extLst>
          </p:cNvPr>
          <p:cNvSpPr/>
          <p:nvPr/>
        </p:nvSpPr>
        <p:spPr>
          <a:xfrm rot="3240000">
            <a:off x="10854425" y="-9221"/>
            <a:ext cx="1710559" cy="1393606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F84EFF-E541-E549-8965-F3A98D5E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49" y="312005"/>
            <a:ext cx="6930541" cy="57270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Twitter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wordcloud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analysis</a:t>
            </a:r>
            <a:endParaRPr lang="pt-BR" sz="3300" dirty="0">
              <a:solidFill>
                <a:schemeClr val="tx1"/>
              </a:solidFill>
              <a:latin typeface="Abadi Extra Light"/>
            </a:endParaRPr>
          </a:p>
          <a:p>
            <a:endParaRPr lang="pt-BR" sz="17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B78E12A-D9B6-4173-A653-576123BDBD48}"/>
              </a:ext>
            </a:extLst>
          </p:cNvPr>
          <p:cNvSpPr txBox="1"/>
          <p:nvPr/>
        </p:nvSpPr>
        <p:spPr>
          <a:xfrm>
            <a:off x="9391650" y="2178426"/>
            <a:ext cx="27432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5574"/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5573"/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Tweets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Words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: “suicide”, “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suicide”, “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handle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it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anymore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  <a:p>
            <a:pPr marL="115573"/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13" indent="-341639">
              <a:buChar char="•"/>
            </a:pPr>
            <a:r>
              <a:rPr lang="pt-BR" sz="1800" dirty="0">
                <a:latin typeface="Calibri"/>
                <a:cs typeface="Calibri"/>
              </a:rPr>
              <a:t>Strong/</a:t>
            </a:r>
            <a:r>
              <a:rPr lang="pt-BR" sz="1800" dirty="0" err="1">
                <a:latin typeface="Calibri"/>
                <a:cs typeface="Calibri"/>
              </a:rPr>
              <a:t>bold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words</a:t>
            </a:r>
            <a:endParaRPr lang="pt-BR" sz="1800" dirty="0">
              <a:latin typeface="Calibri"/>
              <a:cs typeface="Calibri"/>
            </a:endParaRPr>
          </a:p>
          <a:p>
            <a:pPr marL="457213" indent="-341639">
              <a:buChar char="•"/>
            </a:pP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13" indent="-341639">
              <a:buChar char="•"/>
            </a:pPr>
            <a:r>
              <a:rPr lang="pt-BR" sz="1800" dirty="0">
                <a:latin typeface="Calibri"/>
                <a:cs typeface="Calibri"/>
              </a:rPr>
              <a:t>The </a:t>
            </a:r>
            <a:r>
              <a:rPr lang="pt-BR" sz="1800" dirty="0" err="1">
                <a:latin typeface="Calibri"/>
                <a:cs typeface="Calibri"/>
              </a:rPr>
              <a:t>need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to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express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what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you</a:t>
            </a:r>
            <a:r>
              <a:rPr lang="pt-BR" sz="1800" dirty="0">
                <a:latin typeface="Calibri"/>
                <a:cs typeface="Calibri"/>
              </a:rPr>
              <a:t> are feeling </a:t>
            </a:r>
            <a:r>
              <a:rPr lang="pt-BR" sz="1800" dirty="0" err="1">
                <a:latin typeface="Calibri"/>
                <a:cs typeface="Calibri"/>
              </a:rPr>
              <a:t>anonymously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or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not</a:t>
            </a:r>
            <a:r>
              <a:rPr lang="pt-BR" sz="1800" dirty="0">
                <a:latin typeface="Calibri"/>
                <a:cs typeface="Calibri"/>
              </a:rPr>
              <a:t> in social media</a:t>
            </a:r>
          </a:p>
          <a:p>
            <a:pPr marL="457213" indent="-341639">
              <a:buChar char="•"/>
            </a:pP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13" indent="-341639"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Talk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freely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someone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who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judge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m 8" descr="Texto&#10;&#10;Descrição gerada automaticamente">
            <a:extLst>
              <a:ext uri="{FF2B5EF4-FFF2-40B4-BE49-F238E27FC236}">
                <a16:creationId xmlns:a16="http://schemas.microsoft.com/office/drawing/2014/main" id="{62C8260D-9F9F-4D9B-AB4D-921EC04E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314998"/>
            <a:ext cx="9210675" cy="4732829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B640AA30-912C-4124-9ED2-1DAEA13F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313765"/>
            <a:ext cx="9277350" cy="4782921"/>
          </a:xfrm>
          <a:prstGeom prst="rect">
            <a:avLst/>
          </a:prstGeom>
        </p:spPr>
      </p:pic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17266954-2399-4DC2-B000-AA05F7160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9080"/>
            <a:ext cx="9334500" cy="485801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64DE037-1872-4A36-859C-C5BC7C1927FD}"/>
              </a:ext>
            </a:extLst>
          </p:cNvPr>
          <p:cNvSpPr txBox="1"/>
          <p:nvPr/>
        </p:nvSpPr>
        <p:spPr>
          <a:xfrm>
            <a:off x="10380003" y="6450120"/>
            <a:ext cx="445630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 err="1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: </a:t>
            </a:r>
          </a:p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https://twitter.com/home?lang=pt</a:t>
            </a:r>
            <a:endParaRPr lang="pt-BR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43967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09C2CC4F-5ED9-4811-B5A7-504A7BF7E5D8}"/>
              </a:ext>
            </a:extLst>
          </p:cNvPr>
          <p:cNvSpPr/>
          <p:nvPr/>
        </p:nvSpPr>
        <p:spPr>
          <a:xfrm>
            <a:off x="9496627" y="6328065"/>
            <a:ext cx="291070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B5C252-7A15-4133-B2F4-6DE39939F8E6}"/>
              </a:ext>
            </a:extLst>
          </p:cNvPr>
          <p:cNvSpPr/>
          <p:nvPr/>
        </p:nvSpPr>
        <p:spPr>
          <a:xfrm>
            <a:off x="-380799" y="-434686"/>
            <a:ext cx="1929634" cy="1755556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CDB4DED7-F959-46FB-A1B8-668B6A81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90485"/>
            <a:ext cx="9201150" cy="3505207"/>
          </a:xfrm>
          <a:prstGeom prst="rect">
            <a:avLst/>
          </a:prstGeom>
        </p:spPr>
      </p:pic>
      <p:pic>
        <p:nvPicPr>
          <p:cNvPr id="4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C498CEAD-9F27-4EA0-AE8C-D6F01CCB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1" y="3659666"/>
            <a:ext cx="8610600" cy="3101021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46F1BB55-B983-4445-A0B1-E5F9F765D718}"/>
              </a:ext>
            </a:extLst>
          </p:cNvPr>
          <p:cNvSpPr/>
          <p:nvPr/>
        </p:nvSpPr>
        <p:spPr>
          <a:xfrm rot="3660000">
            <a:off x="10992052" y="5118390"/>
            <a:ext cx="1148584" cy="945931"/>
          </a:xfrm>
          <a:prstGeom prst="ellipse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32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AA03866-4ECD-49E0-BD27-A27152E10ADB}"/>
              </a:ext>
            </a:extLst>
          </p:cNvPr>
          <p:cNvSpPr/>
          <p:nvPr/>
        </p:nvSpPr>
        <p:spPr>
          <a:xfrm>
            <a:off x="-244868" y="5789382"/>
            <a:ext cx="4534064" cy="1142699"/>
          </a:xfrm>
          <a:prstGeom prst="rect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211E5209-2FB6-44DA-8B17-6FAAAD291E21}"/>
              </a:ext>
            </a:extLst>
          </p:cNvPr>
          <p:cNvSpPr/>
          <p:nvPr/>
        </p:nvSpPr>
        <p:spPr>
          <a:xfrm rot="4615797">
            <a:off x="10613620" y="141162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6CC553-7724-45D9-8135-73A79B708446}"/>
              </a:ext>
            </a:extLst>
          </p:cNvPr>
          <p:cNvSpPr txBox="1"/>
          <p:nvPr/>
        </p:nvSpPr>
        <p:spPr>
          <a:xfrm>
            <a:off x="122054" y="179374"/>
            <a:ext cx="833428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300" dirty="0">
                <a:solidFill>
                  <a:srgbClr val="455E70"/>
                </a:solidFill>
                <a:latin typeface="Abadi Extra Light"/>
              </a:rPr>
              <a:t>Remote </a:t>
            </a:r>
            <a:r>
              <a:rPr lang="pt-BR" sz="3300" dirty="0" err="1">
                <a:solidFill>
                  <a:srgbClr val="455E70"/>
                </a:solidFill>
                <a:latin typeface="Abadi Extra Light"/>
              </a:rPr>
              <a:t>x</a:t>
            </a:r>
            <a:r>
              <a:rPr lang="pt-BR" sz="3300" dirty="0">
                <a:solidFill>
                  <a:srgbClr val="455E70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rgbClr val="455E70"/>
                </a:solidFill>
                <a:latin typeface="Abadi Extra Light"/>
              </a:rPr>
              <a:t>Physical</a:t>
            </a:r>
            <a:r>
              <a:rPr lang="pt-BR" sz="3300" dirty="0">
                <a:solidFill>
                  <a:srgbClr val="455E70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rgbClr val="455E70"/>
                </a:solidFill>
                <a:latin typeface="Abadi Extra Light"/>
              </a:rPr>
              <a:t>appointments</a:t>
            </a:r>
            <a:r>
              <a:rPr lang="pt-BR" sz="3300" dirty="0">
                <a:solidFill>
                  <a:srgbClr val="455E70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rgbClr val="455E70"/>
                </a:solidFill>
                <a:latin typeface="Abadi Extra Light"/>
              </a:rPr>
              <a:t>during</a:t>
            </a:r>
            <a:r>
              <a:rPr lang="pt-BR" sz="3300" dirty="0">
                <a:solidFill>
                  <a:srgbClr val="455E70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rgbClr val="455E70"/>
                </a:solidFill>
                <a:latin typeface="Abadi Extra Light"/>
              </a:rPr>
              <a:t>the</a:t>
            </a:r>
            <a:r>
              <a:rPr lang="pt-BR" sz="3300" dirty="0">
                <a:solidFill>
                  <a:srgbClr val="455E70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rgbClr val="455E70"/>
                </a:solidFill>
                <a:latin typeface="Abadi Extra Light"/>
              </a:rPr>
              <a:t>pandemic</a:t>
            </a:r>
            <a:endParaRPr lang="pt-BR" sz="3300" dirty="0">
              <a:solidFill>
                <a:srgbClr val="455E70"/>
              </a:solidFill>
              <a:latin typeface="Abadi Extra Ligh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B1CBFFB-E6BD-4CB0-97F9-9A8D9D68B950}"/>
              </a:ext>
            </a:extLst>
          </p:cNvPr>
          <p:cNvSpPr txBox="1"/>
          <p:nvPr/>
        </p:nvSpPr>
        <p:spPr>
          <a:xfrm>
            <a:off x="249148" y="1742320"/>
            <a:ext cx="4991255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13" indent="-342010">
              <a:lnSpc>
                <a:spcPct val="150000"/>
              </a:lnSpc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CVV </a:t>
            </a:r>
          </a:p>
          <a:p>
            <a:pPr marL="457213" indent="-342010">
              <a:lnSpc>
                <a:spcPct val="150000"/>
              </a:lnSpc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talk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feel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13" indent="-342010">
              <a:lnSpc>
                <a:spcPct val="150000"/>
              </a:lnSpc>
              <a:buChar char="•"/>
            </a:pP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Taboo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13" indent="-342010">
              <a:lnSpc>
                <a:spcPct val="150000"/>
              </a:lnSpc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13" indent="-342010">
              <a:lnSpc>
                <a:spcPct val="150000"/>
              </a:lnSpc>
              <a:buChar char="•"/>
            </a:pP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Demand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030DA7D4-B561-4A30-BE88-142661368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0"/>
          <a:stretch/>
        </p:blipFill>
        <p:spPr>
          <a:xfrm>
            <a:off x="5502692" y="1324905"/>
            <a:ext cx="6458937" cy="450631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08BE964-20A9-43AA-82A7-C8F705AA0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92" y="1209579"/>
            <a:ext cx="6458937" cy="462164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6589FEF-AB2C-493F-87CE-D5678827D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64" y="1152951"/>
            <a:ext cx="6497927" cy="479938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61677F75-23DF-4DF4-AE04-9D9C59760206}"/>
              </a:ext>
            </a:extLst>
          </p:cNvPr>
          <p:cNvSpPr/>
          <p:nvPr/>
        </p:nvSpPr>
        <p:spPr>
          <a:xfrm>
            <a:off x="5410986" y="905668"/>
            <a:ext cx="6781014" cy="5429144"/>
          </a:xfrm>
          <a:prstGeom prst="rect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9283339-EEE1-4EF9-913F-6522C97CE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92" y="1682462"/>
            <a:ext cx="6698737" cy="386257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735F79-978D-45E9-A167-4C6D883BB73B}"/>
              </a:ext>
            </a:extLst>
          </p:cNvPr>
          <p:cNvSpPr txBox="1"/>
          <p:nvPr/>
        </p:nvSpPr>
        <p:spPr>
          <a:xfrm>
            <a:off x="9427" y="5841973"/>
            <a:ext cx="50838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latin typeface="Calibri" panose="020F0502020204030204" pitchFamily="34" charset="0"/>
                <a:cs typeface="Calibri" panose="020F0502020204030204" pitchFamily="34" charset="0"/>
              </a:rPr>
              <a:t>Fontes:</a:t>
            </a:r>
          </a:p>
          <a:p>
            <a:r>
              <a:rPr lang="pt-BR" sz="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https://www.cvv.org.br/wp-content/uploads/2017/05/2020_05_06_CVV_Relatorio_Mensal_Abril20.pdf</a:t>
            </a:r>
            <a:endParaRPr lang="pt-BR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 fontAlgn="base"/>
            <a:r>
              <a:rPr lang="pt-BR" sz="800" u="sng" dirty="0">
                <a:solidFill>
                  <a:srgbClr val="0563C1"/>
                </a:solidFill>
                <a:latin typeface="Calibri" panose="020F0502020204030204" pitchFamily="34" charset="0"/>
                <a:hlinkClick r:id="rId7"/>
              </a:rPr>
              <a:t>https://www.cvv.org.br/wp-content/uploads/2017/05/2020_07_CVV_Relatorio_Mensal_Maio.pdf</a:t>
            </a:r>
            <a:r>
              <a:rPr lang="pt-BR" sz="800" dirty="0">
                <a:latin typeface="Calibri" panose="020F0502020204030204" pitchFamily="34" charset="0"/>
              </a:rPr>
              <a:t> </a:t>
            </a:r>
          </a:p>
          <a:p>
            <a:pPr algn="l" rtl="0" fontAlgn="base"/>
            <a:r>
              <a:rPr lang="pt-BR" sz="800" u="sng" dirty="0">
                <a:solidFill>
                  <a:srgbClr val="0563C1"/>
                </a:solidFill>
                <a:latin typeface="Calibri" panose="020F0502020204030204" pitchFamily="34" charset="0"/>
                <a:hlinkClick r:id="rId8"/>
              </a:rPr>
              <a:t>https://www.cvv.org.br/wp-content/uploads/2017/05/CVV-Relatorio-Mensal-Junho-e-Julho-2020.pdf</a:t>
            </a:r>
            <a:r>
              <a:rPr lang="pt-BR" sz="800" dirty="0">
                <a:latin typeface="Calibri" panose="020F0502020204030204" pitchFamily="34" charset="0"/>
              </a:rPr>
              <a:t> </a:t>
            </a:r>
          </a:p>
          <a:p>
            <a:pPr algn="l" rtl="0" fontAlgn="base"/>
            <a:r>
              <a:rPr lang="pt-BR" sz="800" u="sng" dirty="0">
                <a:solidFill>
                  <a:srgbClr val="0563C1"/>
                </a:solidFill>
                <a:latin typeface="Calibri" panose="020F0502020204030204" pitchFamily="34" charset="0"/>
                <a:hlinkClick r:id="rId9"/>
              </a:rPr>
              <a:t>https://www.cvv.org.br/wp-content/uploads/2017/05/CVV-Relatorio-Mensal-Agosto-e-Setembro-2020_baixa.pdf</a:t>
            </a:r>
            <a:r>
              <a:rPr lang="pt-BR" sz="800" dirty="0">
                <a:latin typeface="Calibri" panose="020F0502020204030204" pitchFamily="34" charset="0"/>
              </a:rPr>
              <a:t> </a:t>
            </a:r>
          </a:p>
          <a:p>
            <a:pPr algn="l" rtl="0" fontAlgn="base"/>
            <a:r>
              <a:rPr lang="pt-BR" sz="800" u="sng" dirty="0">
                <a:solidFill>
                  <a:srgbClr val="0563C1"/>
                </a:solidFill>
                <a:latin typeface="Calibri" panose="020F0502020204030204" pitchFamily="34" charset="0"/>
                <a:hlinkClick r:id="rId10"/>
              </a:rPr>
              <a:t>https://www.cvv.org.br/wp-content/uploads/2021/03/CVV-Relatorio-Mensal-Dezembro-2020_baixa.pdf</a:t>
            </a:r>
            <a:r>
              <a:rPr lang="pt-BR" sz="800" dirty="0">
                <a:latin typeface="Calibri" panose="020F0502020204030204" pitchFamily="34" charset="0"/>
              </a:rPr>
              <a:t> </a:t>
            </a:r>
          </a:p>
          <a:p>
            <a:pPr algn="l" rtl="0" fontAlgn="base"/>
            <a:r>
              <a:rPr lang="pt-BR" sz="800" u="sng" dirty="0">
                <a:solidFill>
                  <a:srgbClr val="0563C1"/>
                </a:solidFill>
                <a:latin typeface="Calibri" panose="020F0502020204030204" pitchFamily="34" charset="0"/>
                <a:hlinkClick r:id="rId11"/>
              </a:rPr>
              <a:t>https://www.cvv.org.br/wp-content/uploads/2017/05/CVV-Relatorio-1-Trimestre-2021_Baixa.pdf</a:t>
            </a:r>
            <a:r>
              <a:rPr lang="pt-BR" sz="800" dirty="0">
                <a:latin typeface="Calibri" panose="020F0502020204030204" pitchFamily="34" charset="0"/>
              </a:rPr>
              <a:t> 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48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6B344470-8E8B-4F2D-9E67-836EA3D32332}"/>
              </a:ext>
            </a:extLst>
          </p:cNvPr>
          <p:cNvSpPr/>
          <p:nvPr/>
        </p:nvSpPr>
        <p:spPr>
          <a:xfrm>
            <a:off x="-290745" y="-296140"/>
            <a:ext cx="1745195" cy="1075817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870" name="Google Shape;3870;p70"/>
          <p:cNvSpPr txBox="1">
            <a:spLocks noGrp="1"/>
          </p:cNvSpPr>
          <p:nvPr>
            <p:ph type="subTitle" idx="1"/>
          </p:nvPr>
        </p:nvSpPr>
        <p:spPr>
          <a:xfrm>
            <a:off x="177723" y="168714"/>
            <a:ext cx="3411900" cy="576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" sz="3600" dirty="0">
                <a:solidFill>
                  <a:schemeClr val="tx1"/>
                </a:solidFill>
                <a:latin typeface="Abadi Extra Light"/>
              </a:rPr>
              <a:t>Fale Sobre APP</a:t>
            </a:r>
          </a:p>
        </p:txBody>
      </p:sp>
      <p:sp>
        <p:nvSpPr>
          <p:cNvPr id="88" name="Google Shape;2572;p51">
            <a:extLst>
              <a:ext uri="{FF2B5EF4-FFF2-40B4-BE49-F238E27FC236}">
                <a16:creationId xmlns:a16="http://schemas.microsoft.com/office/drawing/2014/main" id="{F97BFA20-69EB-4C02-8EF5-D4375F10AAEB}"/>
              </a:ext>
            </a:extLst>
          </p:cNvPr>
          <p:cNvSpPr txBox="1">
            <a:spLocks noGrp="1"/>
          </p:cNvSpPr>
          <p:nvPr/>
        </p:nvSpPr>
        <p:spPr>
          <a:xfrm>
            <a:off x="744104" y="1741058"/>
            <a:ext cx="6035386" cy="480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None/>
              <a:defRPr sz="16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115190" indent="0"/>
            <a:endParaRPr lang="pt-BR" sz="1800" dirty="0">
              <a:latin typeface="Calibri"/>
            </a:endParaRPr>
          </a:p>
          <a:p>
            <a:pPr marL="115190" indent="0"/>
            <a:endParaRPr lang="pt-BR" sz="1800" dirty="0">
              <a:latin typeface="Calibri"/>
            </a:endParaRPr>
          </a:p>
          <a:p>
            <a:pPr indent="-342010">
              <a:buFont typeface="Arial"/>
              <a:buChar char="•"/>
            </a:pPr>
            <a:r>
              <a:rPr lang="pt-BR" sz="1800" dirty="0">
                <a:latin typeface="Calibri"/>
              </a:rPr>
              <a:t>Interface </a:t>
            </a:r>
            <a:r>
              <a:rPr lang="pt-BR" sz="1800" dirty="0" err="1">
                <a:latin typeface="Calibri"/>
              </a:rPr>
              <a:t>that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would</a:t>
            </a:r>
            <a:r>
              <a:rPr lang="pt-BR" sz="1800" dirty="0">
                <a:latin typeface="Calibri"/>
              </a:rPr>
              <a:t> help </a:t>
            </a:r>
            <a:r>
              <a:rPr lang="pt-BR" sz="1800" dirty="0" err="1">
                <a:latin typeface="Calibri"/>
              </a:rPr>
              <a:t>families</a:t>
            </a:r>
            <a:r>
              <a:rPr lang="pt-BR" sz="1800" dirty="0">
                <a:latin typeface="Calibri"/>
              </a:rPr>
              <a:t>, </a:t>
            </a:r>
            <a:r>
              <a:rPr lang="pt-BR" sz="1800" dirty="0" err="1">
                <a:latin typeface="Calibri"/>
              </a:rPr>
              <a:t>friends</a:t>
            </a:r>
            <a:r>
              <a:rPr lang="pt-BR" sz="1800" dirty="0">
                <a:latin typeface="Calibri"/>
              </a:rPr>
              <a:t>, </a:t>
            </a:r>
            <a:r>
              <a:rPr lang="pt-BR" sz="1800" dirty="0" err="1">
                <a:latin typeface="Calibri"/>
              </a:rPr>
              <a:t>comrades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that</a:t>
            </a:r>
            <a:r>
              <a:rPr lang="pt-BR" sz="1800" dirty="0">
                <a:latin typeface="Calibri"/>
              </a:rPr>
              <a:t> are </a:t>
            </a:r>
            <a:r>
              <a:rPr lang="pt-BR" sz="1800" dirty="0" err="1">
                <a:latin typeface="Calibri"/>
              </a:rPr>
              <a:t>worried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aobut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someone</a:t>
            </a:r>
            <a:r>
              <a:rPr lang="pt-BR" sz="1800" dirty="0">
                <a:latin typeface="Calibri"/>
              </a:rPr>
              <a:t> in </a:t>
            </a:r>
            <a:r>
              <a:rPr lang="pt-BR" sz="1800" dirty="0" err="1">
                <a:latin typeface="Calibri"/>
              </a:rPr>
              <a:t>their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life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who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might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be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going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through</a:t>
            </a:r>
            <a:r>
              <a:rPr lang="pt-BR" sz="1800" dirty="0">
                <a:latin typeface="Calibri"/>
              </a:rPr>
              <a:t> a hard </a:t>
            </a:r>
            <a:r>
              <a:rPr lang="pt-BR" sz="1800" dirty="0" err="1">
                <a:latin typeface="Calibri"/>
              </a:rPr>
              <a:t>phase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and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having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suicidal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thoughts</a:t>
            </a:r>
            <a:r>
              <a:rPr lang="pt-BR" sz="1800" dirty="0">
                <a:latin typeface="Calibri"/>
              </a:rPr>
              <a:t>.</a:t>
            </a:r>
          </a:p>
          <a:p>
            <a:pPr indent="-342010">
              <a:buFont typeface="Arial"/>
              <a:buChar char="•"/>
            </a:pPr>
            <a:endParaRPr lang="pt-BR" sz="1800" dirty="0">
              <a:latin typeface="Calibri"/>
            </a:endParaRPr>
          </a:p>
          <a:p>
            <a:pPr indent="-342010">
              <a:buFont typeface="Arial"/>
              <a:buChar char="•"/>
            </a:pPr>
            <a:r>
              <a:rPr lang="pt-BR" sz="1800" dirty="0">
                <a:latin typeface="Calibri"/>
              </a:rPr>
              <a:t>The </a:t>
            </a:r>
            <a:r>
              <a:rPr lang="pt-BR" sz="1800" dirty="0" err="1">
                <a:latin typeface="Calibri"/>
              </a:rPr>
              <a:t>questionaire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is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composed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by</a:t>
            </a:r>
            <a:r>
              <a:rPr lang="pt-BR" sz="1800" dirty="0">
                <a:latin typeface="Calibri"/>
              </a:rPr>
              <a:t> 13 </a:t>
            </a:r>
            <a:r>
              <a:rPr lang="pt-BR" sz="1800" dirty="0" err="1">
                <a:latin typeface="Calibri"/>
              </a:rPr>
              <a:t>diferent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outcomes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which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will</a:t>
            </a:r>
            <a:r>
              <a:rPr lang="pt-BR" sz="1800" dirty="0">
                <a:latin typeface="Calibri"/>
              </a:rPr>
              <a:t> show </a:t>
            </a:r>
            <a:r>
              <a:rPr lang="pt-BR" sz="1800" dirty="0" err="1">
                <a:latin typeface="Calibri"/>
              </a:rPr>
              <a:t>the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person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how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she</a:t>
            </a:r>
            <a:r>
              <a:rPr lang="pt-BR" sz="1800" dirty="0">
                <a:latin typeface="Calibri"/>
              </a:rPr>
              <a:t>/</a:t>
            </a:r>
            <a:r>
              <a:rPr lang="pt-BR" sz="1800" dirty="0" err="1">
                <a:latin typeface="Calibri"/>
              </a:rPr>
              <a:t>he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can</a:t>
            </a:r>
            <a:r>
              <a:rPr lang="pt-BR" sz="1800" dirty="0">
                <a:latin typeface="Calibri"/>
              </a:rPr>
              <a:t> help </a:t>
            </a:r>
            <a:r>
              <a:rPr lang="pt-BR" sz="1800" dirty="0" err="1">
                <a:latin typeface="Calibri"/>
              </a:rPr>
              <a:t>the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person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that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they</a:t>
            </a:r>
            <a:r>
              <a:rPr lang="pt-BR" sz="1800" dirty="0">
                <a:latin typeface="Calibri"/>
              </a:rPr>
              <a:t> are </a:t>
            </a:r>
            <a:r>
              <a:rPr lang="pt-BR" sz="1800" dirty="0" err="1">
                <a:latin typeface="Calibri"/>
              </a:rPr>
              <a:t>worried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about</a:t>
            </a:r>
            <a:r>
              <a:rPr lang="pt-BR" sz="1800" dirty="0">
                <a:latin typeface="Calibri"/>
              </a:rPr>
              <a:t> in </a:t>
            </a:r>
            <a:r>
              <a:rPr lang="pt-BR" sz="1800" dirty="0" err="1">
                <a:latin typeface="Calibri"/>
              </a:rPr>
              <a:t>the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most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correct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way</a:t>
            </a:r>
            <a:r>
              <a:rPr lang="pt-BR" sz="1800" dirty="0">
                <a:latin typeface="Calibri"/>
              </a:rPr>
              <a:t>.</a:t>
            </a:r>
          </a:p>
          <a:p>
            <a:pPr indent="-342010">
              <a:buFont typeface="Arial"/>
              <a:buChar char="•"/>
            </a:pPr>
            <a:endParaRPr lang="pt-BR" sz="1800" dirty="0">
              <a:latin typeface="Calibri"/>
            </a:endParaRPr>
          </a:p>
          <a:p>
            <a:pPr indent="-342010">
              <a:buFont typeface="Arial"/>
              <a:buChar char="•"/>
            </a:pPr>
            <a:r>
              <a:rPr lang="pt-BR" sz="1800" dirty="0" err="1">
                <a:latin typeface="Calibri"/>
              </a:rPr>
              <a:t>We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would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like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to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provide</a:t>
            </a:r>
            <a:r>
              <a:rPr lang="pt-BR" sz="1800" dirty="0">
                <a:latin typeface="Calibri"/>
              </a:rPr>
              <a:t> help </a:t>
            </a:r>
            <a:r>
              <a:rPr lang="pt-BR" sz="1800" dirty="0" err="1">
                <a:latin typeface="Calibri"/>
              </a:rPr>
              <a:t>from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others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to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those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who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cannot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get</a:t>
            </a:r>
            <a:r>
              <a:rPr lang="pt-BR" sz="1800" dirty="0">
                <a:latin typeface="Calibri"/>
              </a:rPr>
              <a:t> help </a:t>
            </a:r>
            <a:r>
              <a:rPr lang="pt-BR" sz="1800" dirty="0" err="1">
                <a:latin typeface="Calibri"/>
              </a:rPr>
              <a:t>with</a:t>
            </a:r>
            <a:r>
              <a:rPr lang="pt-BR" sz="1800" dirty="0">
                <a:latin typeface="Calibri"/>
              </a:rPr>
              <a:t> help </a:t>
            </a:r>
            <a:r>
              <a:rPr lang="pt-BR" sz="1800" dirty="0" err="1">
                <a:latin typeface="Calibri"/>
              </a:rPr>
              <a:t>desks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or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who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that</a:t>
            </a:r>
            <a:r>
              <a:rPr lang="pt-BR" sz="1800" dirty="0">
                <a:latin typeface="Calibri"/>
              </a:rPr>
              <a:t> does </a:t>
            </a:r>
            <a:r>
              <a:rPr lang="pt-BR" sz="1800" dirty="0" err="1">
                <a:latin typeface="Calibri"/>
              </a:rPr>
              <a:t>not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have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the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commitment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or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strength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to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seek</a:t>
            </a:r>
            <a:r>
              <a:rPr lang="pt-BR" sz="1800" dirty="0">
                <a:latin typeface="Calibri"/>
              </a:rPr>
              <a:t> help </a:t>
            </a:r>
            <a:r>
              <a:rPr lang="pt-BR" sz="1800" dirty="0" err="1">
                <a:latin typeface="Calibri"/>
              </a:rPr>
              <a:t>by</a:t>
            </a:r>
            <a:r>
              <a:rPr lang="pt-BR" sz="1800" dirty="0">
                <a:latin typeface="Calibri"/>
              </a:rPr>
              <a:t> </a:t>
            </a:r>
            <a:r>
              <a:rPr lang="pt-BR" sz="1800" dirty="0" err="1">
                <a:latin typeface="Calibri"/>
              </a:rPr>
              <a:t>themselves</a:t>
            </a:r>
            <a:r>
              <a:rPr lang="pt-BR" sz="1800" dirty="0">
                <a:latin typeface="Calibri"/>
              </a:rPr>
              <a:t>.</a:t>
            </a:r>
            <a:endParaRPr lang="en-US" sz="1800" dirty="0"/>
          </a:p>
          <a:p>
            <a:pPr algn="ctr" fontAlgn="base"/>
            <a:r>
              <a:rPr lang="pt-BR" sz="2400" dirty="0"/>
              <a:t>​</a:t>
            </a:r>
          </a:p>
          <a:p>
            <a:pPr fontAlgn="base"/>
            <a:r>
              <a:rPr lang="pt-BR" sz="1700" dirty="0"/>
              <a:t>​</a:t>
            </a:r>
          </a:p>
          <a:p>
            <a:pPr marL="0" indent="0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98A120-AA27-4DEA-95DA-E5DC7C656C94}"/>
              </a:ext>
            </a:extLst>
          </p:cNvPr>
          <p:cNvSpPr/>
          <p:nvPr/>
        </p:nvSpPr>
        <p:spPr>
          <a:xfrm>
            <a:off x="10074188" y="119496"/>
            <a:ext cx="1745195" cy="1560726"/>
          </a:xfrm>
          <a:prstGeom prst="ellipse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0" name="Google Shape;2186;p45">
            <a:extLst>
              <a:ext uri="{FF2B5EF4-FFF2-40B4-BE49-F238E27FC236}">
                <a16:creationId xmlns:a16="http://schemas.microsoft.com/office/drawing/2014/main" id="{07E82123-BB63-EF46-BEE6-F43A3EE12DBB}"/>
              </a:ext>
            </a:extLst>
          </p:cNvPr>
          <p:cNvSpPr/>
          <p:nvPr/>
        </p:nvSpPr>
        <p:spPr>
          <a:xfrm>
            <a:off x="7810606" y="1613976"/>
            <a:ext cx="3836572" cy="3270672"/>
          </a:xfrm>
          <a:custGeom>
            <a:avLst/>
            <a:gdLst/>
            <a:ahLst/>
            <a:cxnLst/>
            <a:rect l="l" t="t" r="r" b="b"/>
            <a:pathLst>
              <a:path w="95052" h="78466" extrusionOk="0">
                <a:moveTo>
                  <a:pt x="60002" y="0"/>
                </a:moveTo>
                <a:cubicBezTo>
                  <a:pt x="56106" y="0"/>
                  <a:pt x="52187" y="681"/>
                  <a:pt x="48440" y="2121"/>
                </a:cubicBezTo>
                <a:cubicBezTo>
                  <a:pt x="43837" y="3899"/>
                  <a:pt x="40297" y="7737"/>
                  <a:pt x="35412" y="8951"/>
                </a:cubicBezTo>
                <a:cubicBezTo>
                  <a:pt x="33786" y="9367"/>
                  <a:pt x="32103" y="9451"/>
                  <a:pt x="30410" y="9451"/>
                </a:cubicBezTo>
                <a:cubicBezTo>
                  <a:pt x="29252" y="9451"/>
                  <a:pt x="28091" y="9412"/>
                  <a:pt x="26940" y="9412"/>
                </a:cubicBezTo>
                <a:cubicBezTo>
                  <a:pt x="26281" y="9412"/>
                  <a:pt x="25625" y="9425"/>
                  <a:pt x="24976" y="9466"/>
                </a:cubicBezTo>
                <a:cubicBezTo>
                  <a:pt x="17764" y="9914"/>
                  <a:pt x="11450" y="12623"/>
                  <a:pt x="6880" y="18223"/>
                </a:cubicBezTo>
                <a:cubicBezTo>
                  <a:pt x="2992" y="22959"/>
                  <a:pt x="998" y="29024"/>
                  <a:pt x="499" y="34973"/>
                </a:cubicBezTo>
                <a:cubicBezTo>
                  <a:pt x="1" y="41088"/>
                  <a:pt x="582" y="47419"/>
                  <a:pt x="3390" y="52936"/>
                </a:cubicBezTo>
                <a:cubicBezTo>
                  <a:pt x="6166" y="58420"/>
                  <a:pt x="11400" y="62940"/>
                  <a:pt x="17582" y="63854"/>
                </a:cubicBezTo>
                <a:cubicBezTo>
                  <a:pt x="18571" y="64006"/>
                  <a:pt x="19552" y="64070"/>
                  <a:pt x="20529" y="64070"/>
                </a:cubicBezTo>
                <a:cubicBezTo>
                  <a:pt x="23603" y="64070"/>
                  <a:pt x="26627" y="63432"/>
                  <a:pt x="29679" y="62890"/>
                </a:cubicBezTo>
                <a:cubicBezTo>
                  <a:pt x="31164" y="62618"/>
                  <a:pt x="32700" y="62412"/>
                  <a:pt x="34216" y="62412"/>
                </a:cubicBezTo>
                <a:cubicBezTo>
                  <a:pt x="35669" y="62412"/>
                  <a:pt x="37103" y="62602"/>
                  <a:pt x="38453" y="63106"/>
                </a:cubicBezTo>
                <a:cubicBezTo>
                  <a:pt x="44701" y="65466"/>
                  <a:pt x="48540" y="71614"/>
                  <a:pt x="54405" y="74622"/>
                </a:cubicBezTo>
                <a:cubicBezTo>
                  <a:pt x="57745" y="76317"/>
                  <a:pt x="60720" y="77862"/>
                  <a:pt x="64542" y="78294"/>
                </a:cubicBezTo>
                <a:cubicBezTo>
                  <a:pt x="65516" y="78409"/>
                  <a:pt x="66490" y="78466"/>
                  <a:pt x="67460" y="78466"/>
                </a:cubicBezTo>
                <a:cubicBezTo>
                  <a:pt x="74055" y="78466"/>
                  <a:pt x="80440" y="75837"/>
                  <a:pt x="84931" y="70999"/>
                </a:cubicBezTo>
                <a:cubicBezTo>
                  <a:pt x="85097" y="70800"/>
                  <a:pt x="85297" y="70584"/>
                  <a:pt x="85463" y="70384"/>
                </a:cubicBezTo>
                <a:cubicBezTo>
                  <a:pt x="92060" y="62740"/>
                  <a:pt x="93954" y="51607"/>
                  <a:pt x="94486" y="41886"/>
                </a:cubicBezTo>
                <a:cubicBezTo>
                  <a:pt x="94719" y="37648"/>
                  <a:pt x="95051" y="33112"/>
                  <a:pt x="94071" y="28991"/>
                </a:cubicBezTo>
                <a:cubicBezTo>
                  <a:pt x="92991" y="24421"/>
                  <a:pt x="91545" y="20151"/>
                  <a:pt x="89086" y="16113"/>
                </a:cubicBezTo>
                <a:cubicBezTo>
                  <a:pt x="83038" y="6057"/>
                  <a:pt x="71621" y="0"/>
                  <a:pt x="60002" y="0"/>
                </a:cubicBezTo>
                <a:close/>
              </a:path>
            </a:pathLst>
          </a:custGeom>
          <a:solidFill>
            <a:srgbClr val="6FA0A4">
              <a:alpha val="34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31" name="Google Shape;2187;p45">
            <a:extLst>
              <a:ext uri="{FF2B5EF4-FFF2-40B4-BE49-F238E27FC236}">
                <a16:creationId xmlns:a16="http://schemas.microsoft.com/office/drawing/2014/main" id="{F01430EB-B2CC-684A-AC80-22137C3F675E}"/>
              </a:ext>
            </a:extLst>
          </p:cNvPr>
          <p:cNvSpPr/>
          <p:nvPr/>
        </p:nvSpPr>
        <p:spPr>
          <a:xfrm>
            <a:off x="9130540" y="2476793"/>
            <a:ext cx="496462" cy="398951"/>
          </a:xfrm>
          <a:custGeom>
            <a:avLst/>
            <a:gdLst/>
            <a:ahLst/>
            <a:cxnLst/>
            <a:rect l="l" t="t" r="r" b="b"/>
            <a:pathLst>
              <a:path w="15272" h="12062" extrusionOk="0">
                <a:moveTo>
                  <a:pt x="3557" y="0"/>
                </a:moveTo>
                <a:cubicBezTo>
                  <a:pt x="1596" y="0"/>
                  <a:pt x="1" y="1579"/>
                  <a:pt x="1" y="3540"/>
                </a:cubicBezTo>
                <a:lnTo>
                  <a:pt x="1" y="6730"/>
                </a:lnTo>
                <a:cubicBezTo>
                  <a:pt x="1" y="8675"/>
                  <a:pt x="1579" y="10270"/>
                  <a:pt x="3557" y="10270"/>
                </a:cubicBezTo>
                <a:lnTo>
                  <a:pt x="3590" y="10270"/>
                </a:lnTo>
                <a:cubicBezTo>
                  <a:pt x="3723" y="10735"/>
                  <a:pt x="3872" y="11167"/>
                  <a:pt x="4055" y="11583"/>
                </a:cubicBezTo>
                <a:cubicBezTo>
                  <a:pt x="4138" y="11765"/>
                  <a:pt x="4255" y="11998"/>
                  <a:pt x="4471" y="12048"/>
                </a:cubicBezTo>
                <a:cubicBezTo>
                  <a:pt x="4504" y="12057"/>
                  <a:pt x="4536" y="12062"/>
                  <a:pt x="4568" y="12062"/>
                </a:cubicBezTo>
                <a:cubicBezTo>
                  <a:pt x="4814" y="12062"/>
                  <a:pt x="5040" y="11803"/>
                  <a:pt x="5202" y="11583"/>
                </a:cubicBezTo>
                <a:cubicBezTo>
                  <a:pt x="5434" y="11167"/>
                  <a:pt x="5667" y="10735"/>
                  <a:pt x="5833" y="10270"/>
                </a:cubicBezTo>
                <a:lnTo>
                  <a:pt x="11716" y="10270"/>
                </a:lnTo>
                <a:cubicBezTo>
                  <a:pt x="13677" y="10270"/>
                  <a:pt x="15272" y="8691"/>
                  <a:pt x="15272" y="6730"/>
                </a:cubicBezTo>
                <a:lnTo>
                  <a:pt x="15272" y="3540"/>
                </a:lnTo>
                <a:cubicBezTo>
                  <a:pt x="15272" y="1596"/>
                  <a:pt x="13693" y="0"/>
                  <a:pt x="11716" y="0"/>
                </a:cubicBezTo>
                <a:close/>
              </a:path>
            </a:pathLst>
          </a:custGeom>
          <a:solidFill>
            <a:srgbClr val="73A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47" name="Google Shape;2203;p45">
            <a:extLst>
              <a:ext uri="{FF2B5EF4-FFF2-40B4-BE49-F238E27FC236}">
                <a16:creationId xmlns:a16="http://schemas.microsoft.com/office/drawing/2014/main" id="{F71795E4-3591-474C-AEF8-EFF931B403F2}"/>
              </a:ext>
            </a:extLst>
          </p:cNvPr>
          <p:cNvSpPr/>
          <p:nvPr/>
        </p:nvSpPr>
        <p:spPr>
          <a:xfrm>
            <a:off x="8710659" y="2681220"/>
            <a:ext cx="92908" cy="161638"/>
          </a:xfrm>
          <a:custGeom>
            <a:avLst/>
            <a:gdLst/>
            <a:ahLst/>
            <a:cxnLst/>
            <a:rect l="l" t="t" r="r" b="b"/>
            <a:pathLst>
              <a:path w="2809" h="4887" extrusionOk="0">
                <a:moveTo>
                  <a:pt x="2808" y="1"/>
                </a:moveTo>
                <a:lnTo>
                  <a:pt x="0" y="882"/>
                </a:lnTo>
                <a:lnTo>
                  <a:pt x="2725" y="4886"/>
                </a:lnTo>
                <a:lnTo>
                  <a:pt x="2808" y="1"/>
                </a:lnTo>
                <a:close/>
              </a:path>
            </a:pathLst>
          </a:custGeom>
          <a:solidFill>
            <a:srgbClr val="F2C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48" name="Google Shape;2204;p45">
            <a:extLst>
              <a:ext uri="{FF2B5EF4-FFF2-40B4-BE49-F238E27FC236}">
                <a16:creationId xmlns:a16="http://schemas.microsoft.com/office/drawing/2014/main" id="{18725E64-A956-854B-B13F-DE1486F3850C}"/>
              </a:ext>
            </a:extLst>
          </p:cNvPr>
          <p:cNvSpPr/>
          <p:nvPr/>
        </p:nvSpPr>
        <p:spPr>
          <a:xfrm>
            <a:off x="8548500" y="2810378"/>
            <a:ext cx="128099" cy="115465"/>
          </a:xfrm>
          <a:custGeom>
            <a:avLst/>
            <a:gdLst/>
            <a:ahLst/>
            <a:cxnLst/>
            <a:rect l="l" t="t" r="r" b="b"/>
            <a:pathLst>
              <a:path w="3873" h="3491" extrusionOk="0">
                <a:moveTo>
                  <a:pt x="1912" y="1"/>
                </a:moveTo>
                <a:lnTo>
                  <a:pt x="1" y="2244"/>
                </a:lnTo>
                <a:lnTo>
                  <a:pt x="3873" y="3491"/>
                </a:lnTo>
                <a:lnTo>
                  <a:pt x="1912" y="1"/>
                </a:lnTo>
                <a:close/>
              </a:path>
            </a:pathLst>
          </a:custGeom>
          <a:solidFill>
            <a:srgbClr val="73A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49" name="Google Shape;2205;p45">
            <a:extLst>
              <a:ext uri="{FF2B5EF4-FFF2-40B4-BE49-F238E27FC236}">
                <a16:creationId xmlns:a16="http://schemas.microsoft.com/office/drawing/2014/main" id="{C671AACE-18EC-684B-B4CE-CAD6B994D2C5}"/>
              </a:ext>
            </a:extLst>
          </p:cNvPr>
          <p:cNvSpPr/>
          <p:nvPr/>
        </p:nvSpPr>
        <p:spPr>
          <a:xfrm>
            <a:off x="8918403" y="2679037"/>
            <a:ext cx="93999" cy="133590"/>
          </a:xfrm>
          <a:custGeom>
            <a:avLst/>
            <a:gdLst/>
            <a:ahLst/>
            <a:cxnLst/>
            <a:rect l="l" t="t" r="r" b="b"/>
            <a:pathLst>
              <a:path w="2842" h="4039" extrusionOk="0">
                <a:moveTo>
                  <a:pt x="0" y="0"/>
                </a:moveTo>
                <a:lnTo>
                  <a:pt x="416" y="4038"/>
                </a:lnTo>
                <a:lnTo>
                  <a:pt x="2842" y="865"/>
                </a:lnTo>
                <a:lnTo>
                  <a:pt x="0" y="0"/>
                </a:ln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50" name="Google Shape;2206;p45">
            <a:extLst>
              <a:ext uri="{FF2B5EF4-FFF2-40B4-BE49-F238E27FC236}">
                <a16:creationId xmlns:a16="http://schemas.microsoft.com/office/drawing/2014/main" id="{EEE050C7-E251-2B4C-AC89-DCF14BD2E43D}"/>
              </a:ext>
            </a:extLst>
          </p:cNvPr>
          <p:cNvSpPr/>
          <p:nvPr/>
        </p:nvSpPr>
        <p:spPr>
          <a:xfrm>
            <a:off x="9578463" y="2027116"/>
            <a:ext cx="1413513" cy="1794253"/>
          </a:xfrm>
          <a:custGeom>
            <a:avLst/>
            <a:gdLst/>
            <a:ahLst/>
            <a:cxnLst/>
            <a:rect l="l" t="t" r="r" b="b"/>
            <a:pathLst>
              <a:path w="43522" h="54248" extrusionOk="0">
                <a:moveTo>
                  <a:pt x="18736" y="1"/>
                </a:moveTo>
                <a:cubicBezTo>
                  <a:pt x="17292" y="1"/>
                  <a:pt x="15848" y="176"/>
                  <a:pt x="14474" y="535"/>
                </a:cubicBezTo>
                <a:cubicBezTo>
                  <a:pt x="13560" y="785"/>
                  <a:pt x="12663" y="1100"/>
                  <a:pt x="11832" y="1582"/>
                </a:cubicBezTo>
                <a:cubicBezTo>
                  <a:pt x="11533" y="1765"/>
                  <a:pt x="11217" y="1981"/>
                  <a:pt x="10868" y="2064"/>
                </a:cubicBezTo>
                <a:cubicBezTo>
                  <a:pt x="10586" y="2147"/>
                  <a:pt x="10320" y="2147"/>
                  <a:pt x="10037" y="2164"/>
                </a:cubicBezTo>
                <a:cubicBezTo>
                  <a:pt x="6880" y="2413"/>
                  <a:pt x="4487" y="5055"/>
                  <a:pt x="3457" y="7897"/>
                </a:cubicBezTo>
                <a:cubicBezTo>
                  <a:pt x="2211" y="11336"/>
                  <a:pt x="2693" y="15657"/>
                  <a:pt x="3723" y="19097"/>
                </a:cubicBezTo>
                <a:cubicBezTo>
                  <a:pt x="4039" y="20177"/>
                  <a:pt x="4421" y="21240"/>
                  <a:pt x="4620" y="22337"/>
                </a:cubicBezTo>
                <a:cubicBezTo>
                  <a:pt x="4803" y="23434"/>
                  <a:pt x="4753" y="24614"/>
                  <a:pt x="4288" y="25627"/>
                </a:cubicBezTo>
                <a:cubicBezTo>
                  <a:pt x="3839" y="26541"/>
                  <a:pt x="3058" y="27239"/>
                  <a:pt x="2410" y="28003"/>
                </a:cubicBezTo>
                <a:cubicBezTo>
                  <a:pt x="964" y="29732"/>
                  <a:pt x="100" y="31925"/>
                  <a:pt x="51" y="34168"/>
                </a:cubicBezTo>
                <a:cubicBezTo>
                  <a:pt x="1" y="35548"/>
                  <a:pt x="267" y="36993"/>
                  <a:pt x="1180" y="38007"/>
                </a:cubicBezTo>
                <a:cubicBezTo>
                  <a:pt x="1912" y="38805"/>
                  <a:pt x="2925" y="39237"/>
                  <a:pt x="3956" y="39602"/>
                </a:cubicBezTo>
                <a:cubicBezTo>
                  <a:pt x="4287" y="39716"/>
                  <a:pt x="4650" y="39818"/>
                  <a:pt x="4994" y="39818"/>
                </a:cubicBezTo>
                <a:cubicBezTo>
                  <a:pt x="5254" y="39818"/>
                  <a:pt x="5502" y="39760"/>
                  <a:pt x="5717" y="39602"/>
                </a:cubicBezTo>
                <a:lnTo>
                  <a:pt x="30992" y="53910"/>
                </a:lnTo>
                <a:cubicBezTo>
                  <a:pt x="31540" y="54144"/>
                  <a:pt x="32119" y="54247"/>
                  <a:pt x="32706" y="54247"/>
                </a:cubicBezTo>
                <a:cubicBezTo>
                  <a:pt x="33863" y="54247"/>
                  <a:pt x="35046" y="53846"/>
                  <a:pt x="36060" y="53262"/>
                </a:cubicBezTo>
                <a:cubicBezTo>
                  <a:pt x="37190" y="52613"/>
                  <a:pt x="38237" y="51733"/>
                  <a:pt x="38652" y="50503"/>
                </a:cubicBezTo>
                <a:cubicBezTo>
                  <a:pt x="39068" y="49273"/>
                  <a:pt x="38652" y="47711"/>
                  <a:pt x="37489" y="47146"/>
                </a:cubicBezTo>
                <a:lnTo>
                  <a:pt x="37489" y="47146"/>
                </a:lnTo>
                <a:cubicBezTo>
                  <a:pt x="37637" y="47164"/>
                  <a:pt x="37784" y="47173"/>
                  <a:pt x="37930" y="47173"/>
                </a:cubicBezTo>
                <a:cubicBezTo>
                  <a:pt x="40247" y="47173"/>
                  <a:pt x="42291" y="45004"/>
                  <a:pt x="42541" y="42660"/>
                </a:cubicBezTo>
                <a:cubicBezTo>
                  <a:pt x="42807" y="40167"/>
                  <a:pt x="41477" y="37724"/>
                  <a:pt x="39633" y="36013"/>
                </a:cubicBezTo>
                <a:cubicBezTo>
                  <a:pt x="41976" y="33986"/>
                  <a:pt x="43521" y="29266"/>
                  <a:pt x="40962" y="26840"/>
                </a:cubicBezTo>
                <a:cubicBezTo>
                  <a:pt x="39035" y="24996"/>
                  <a:pt x="35977" y="24697"/>
                  <a:pt x="34166" y="22752"/>
                </a:cubicBezTo>
                <a:cubicBezTo>
                  <a:pt x="32537" y="20974"/>
                  <a:pt x="32454" y="18548"/>
                  <a:pt x="32205" y="16305"/>
                </a:cubicBezTo>
                <a:cubicBezTo>
                  <a:pt x="31573" y="10539"/>
                  <a:pt x="29878" y="2363"/>
                  <a:pt x="23331" y="602"/>
                </a:cubicBezTo>
                <a:cubicBezTo>
                  <a:pt x="21856" y="205"/>
                  <a:pt x="20295" y="1"/>
                  <a:pt x="18736" y="1"/>
                </a:cubicBezTo>
                <a:close/>
              </a:path>
            </a:pathLst>
          </a:custGeom>
          <a:solidFill>
            <a:srgbClr val="98C4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51" name="Google Shape;2207;p45">
            <a:extLst>
              <a:ext uri="{FF2B5EF4-FFF2-40B4-BE49-F238E27FC236}">
                <a16:creationId xmlns:a16="http://schemas.microsoft.com/office/drawing/2014/main" id="{4E1AA132-D0CE-5842-B6D6-9960830930AC}"/>
              </a:ext>
            </a:extLst>
          </p:cNvPr>
          <p:cNvSpPr/>
          <p:nvPr/>
        </p:nvSpPr>
        <p:spPr>
          <a:xfrm>
            <a:off x="9885689" y="3763938"/>
            <a:ext cx="827484" cy="401696"/>
          </a:xfrm>
          <a:custGeom>
            <a:avLst/>
            <a:gdLst/>
            <a:ahLst/>
            <a:cxnLst/>
            <a:rect l="l" t="t" r="r" b="b"/>
            <a:pathLst>
              <a:path w="25542" h="12145" extrusionOk="0">
                <a:moveTo>
                  <a:pt x="2011" y="1"/>
                </a:moveTo>
                <a:cubicBezTo>
                  <a:pt x="1280" y="2560"/>
                  <a:pt x="532" y="5119"/>
                  <a:pt x="1" y="7694"/>
                </a:cubicBezTo>
                <a:cubicBezTo>
                  <a:pt x="4083" y="9370"/>
                  <a:pt x="11671" y="12145"/>
                  <a:pt x="17253" y="12145"/>
                </a:cubicBezTo>
                <a:cubicBezTo>
                  <a:pt x="18147" y="12145"/>
                  <a:pt x="18990" y="12074"/>
                  <a:pt x="19759" y="11915"/>
                </a:cubicBezTo>
                <a:cubicBezTo>
                  <a:pt x="23348" y="11167"/>
                  <a:pt x="24910" y="6897"/>
                  <a:pt x="25541" y="2560"/>
                </a:cubicBezTo>
                <a:cubicBezTo>
                  <a:pt x="23630" y="2510"/>
                  <a:pt x="21719" y="2261"/>
                  <a:pt x="19842" y="1912"/>
                </a:cubicBezTo>
                <a:cubicBezTo>
                  <a:pt x="17399" y="1480"/>
                  <a:pt x="14956" y="1064"/>
                  <a:pt x="12646" y="233"/>
                </a:cubicBezTo>
                <a:lnTo>
                  <a:pt x="2011" y="1"/>
                </a:lnTo>
                <a:close/>
              </a:path>
            </a:pathLst>
          </a:custGeom>
          <a:solidFill>
            <a:srgbClr val="FF92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52" name="Google Shape;2208;p45">
            <a:extLst>
              <a:ext uri="{FF2B5EF4-FFF2-40B4-BE49-F238E27FC236}">
                <a16:creationId xmlns:a16="http://schemas.microsoft.com/office/drawing/2014/main" id="{4B393BC9-E257-8743-9B45-AF893C0AB4B2}"/>
              </a:ext>
            </a:extLst>
          </p:cNvPr>
          <p:cNvSpPr/>
          <p:nvPr/>
        </p:nvSpPr>
        <p:spPr>
          <a:xfrm>
            <a:off x="10180285" y="2583391"/>
            <a:ext cx="669610" cy="1089391"/>
          </a:xfrm>
          <a:custGeom>
            <a:avLst/>
            <a:gdLst/>
            <a:ahLst/>
            <a:cxnLst/>
            <a:rect l="l" t="t" r="r" b="b"/>
            <a:pathLst>
              <a:path w="20507" h="32937" extrusionOk="0">
                <a:moveTo>
                  <a:pt x="10868" y="0"/>
                </a:moveTo>
                <a:cubicBezTo>
                  <a:pt x="10752" y="0"/>
                  <a:pt x="10645" y="51"/>
                  <a:pt x="10519" y="101"/>
                </a:cubicBezTo>
                <a:cubicBezTo>
                  <a:pt x="9755" y="350"/>
                  <a:pt x="8957" y="367"/>
                  <a:pt x="8160" y="483"/>
                </a:cubicBezTo>
                <a:cubicBezTo>
                  <a:pt x="5534" y="882"/>
                  <a:pt x="3075" y="2460"/>
                  <a:pt x="1679" y="4754"/>
                </a:cubicBezTo>
                <a:cubicBezTo>
                  <a:pt x="300" y="7030"/>
                  <a:pt x="1" y="9955"/>
                  <a:pt x="964" y="12447"/>
                </a:cubicBezTo>
                <a:cubicBezTo>
                  <a:pt x="1928" y="14940"/>
                  <a:pt x="4138" y="16917"/>
                  <a:pt x="6731" y="17565"/>
                </a:cubicBezTo>
                <a:lnTo>
                  <a:pt x="13627" y="32936"/>
                </a:lnTo>
                <a:cubicBezTo>
                  <a:pt x="14856" y="32587"/>
                  <a:pt x="16136" y="32189"/>
                  <a:pt x="17050" y="31308"/>
                </a:cubicBezTo>
                <a:cubicBezTo>
                  <a:pt x="17964" y="30444"/>
                  <a:pt x="18412" y="28932"/>
                  <a:pt x="17698" y="27868"/>
                </a:cubicBezTo>
                <a:cubicBezTo>
                  <a:pt x="18628" y="27785"/>
                  <a:pt x="19459" y="27137"/>
                  <a:pt x="19925" y="26306"/>
                </a:cubicBezTo>
                <a:cubicBezTo>
                  <a:pt x="20373" y="25475"/>
                  <a:pt x="20506" y="24495"/>
                  <a:pt x="20440" y="23564"/>
                </a:cubicBezTo>
                <a:cubicBezTo>
                  <a:pt x="20307" y="21736"/>
                  <a:pt x="19459" y="19992"/>
                  <a:pt x="18130" y="18762"/>
                </a:cubicBezTo>
                <a:cubicBezTo>
                  <a:pt x="19260" y="16967"/>
                  <a:pt x="20240" y="14009"/>
                  <a:pt x="18928" y="12082"/>
                </a:cubicBezTo>
                <a:cubicBezTo>
                  <a:pt x="17631" y="10187"/>
                  <a:pt x="15139" y="10005"/>
                  <a:pt x="13876" y="8177"/>
                </a:cubicBezTo>
                <a:cubicBezTo>
                  <a:pt x="12414" y="6100"/>
                  <a:pt x="11583" y="3607"/>
                  <a:pt x="11516" y="1065"/>
                </a:cubicBezTo>
                <a:cubicBezTo>
                  <a:pt x="11516" y="633"/>
                  <a:pt x="11400" y="68"/>
                  <a:pt x="10985" y="18"/>
                </a:cubicBezTo>
                <a:cubicBezTo>
                  <a:pt x="10944" y="6"/>
                  <a:pt x="10905" y="0"/>
                  <a:pt x="10868" y="0"/>
                </a:cubicBezTo>
                <a:close/>
              </a:path>
            </a:pathLst>
          </a:custGeom>
          <a:solidFill>
            <a:srgbClr val="455E70">
              <a:alpha val="4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53" name="Google Shape;2209;p45">
            <a:extLst>
              <a:ext uri="{FF2B5EF4-FFF2-40B4-BE49-F238E27FC236}">
                <a16:creationId xmlns:a16="http://schemas.microsoft.com/office/drawing/2014/main" id="{784AAE48-9260-B34A-8E3E-3E001267EEA3}"/>
              </a:ext>
            </a:extLst>
          </p:cNvPr>
          <p:cNvSpPr/>
          <p:nvPr/>
        </p:nvSpPr>
        <p:spPr>
          <a:xfrm>
            <a:off x="9702690" y="2343235"/>
            <a:ext cx="628365" cy="950840"/>
          </a:xfrm>
          <a:custGeom>
            <a:avLst/>
            <a:gdLst/>
            <a:ahLst/>
            <a:cxnLst/>
            <a:rect l="l" t="t" r="r" b="b"/>
            <a:pathLst>
              <a:path w="19260" h="28748" extrusionOk="0">
                <a:moveTo>
                  <a:pt x="2526" y="0"/>
                </a:moveTo>
                <a:cubicBezTo>
                  <a:pt x="482" y="2476"/>
                  <a:pt x="316" y="6049"/>
                  <a:pt x="1114" y="9140"/>
                </a:cubicBezTo>
                <a:cubicBezTo>
                  <a:pt x="1712" y="11483"/>
                  <a:pt x="2792" y="13793"/>
                  <a:pt x="2559" y="16202"/>
                </a:cubicBezTo>
                <a:cubicBezTo>
                  <a:pt x="2443" y="17531"/>
                  <a:pt x="1895" y="18794"/>
                  <a:pt x="1379" y="20024"/>
                </a:cubicBezTo>
                <a:cubicBezTo>
                  <a:pt x="864" y="21254"/>
                  <a:pt x="316" y="22517"/>
                  <a:pt x="150" y="23846"/>
                </a:cubicBezTo>
                <a:cubicBezTo>
                  <a:pt x="0" y="25175"/>
                  <a:pt x="299" y="26621"/>
                  <a:pt x="1246" y="27585"/>
                </a:cubicBezTo>
                <a:cubicBezTo>
                  <a:pt x="2080" y="28418"/>
                  <a:pt x="3279" y="28747"/>
                  <a:pt x="4470" y="28747"/>
                </a:cubicBezTo>
                <a:cubicBezTo>
                  <a:pt x="4823" y="28747"/>
                  <a:pt x="5175" y="28718"/>
                  <a:pt x="5517" y="28665"/>
                </a:cubicBezTo>
                <a:cubicBezTo>
                  <a:pt x="7013" y="28432"/>
                  <a:pt x="8425" y="27784"/>
                  <a:pt x="9887" y="27369"/>
                </a:cubicBezTo>
                <a:cubicBezTo>
                  <a:pt x="11362" y="26946"/>
                  <a:pt x="12905" y="26730"/>
                  <a:pt x="14450" y="26730"/>
                </a:cubicBezTo>
                <a:cubicBezTo>
                  <a:pt x="14907" y="26730"/>
                  <a:pt x="15364" y="26749"/>
                  <a:pt x="15820" y="26787"/>
                </a:cubicBezTo>
                <a:cubicBezTo>
                  <a:pt x="16091" y="26811"/>
                  <a:pt x="16375" y="26838"/>
                  <a:pt x="16654" y="26838"/>
                </a:cubicBezTo>
                <a:cubicBezTo>
                  <a:pt x="17147" y="26838"/>
                  <a:pt x="17626" y="26756"/>
                  <a:pt x="17997" y="26438"/>
                </a:cubicBezTo>
                <a:cubicBezTo>
                  <a:pt x="18362" y="26106"/>
                  <a:pt x="18512" y="25607"/>
                  <a:pt x="18611" y="25126"/>
                </a:cubicBezTo>
                <a:cubicBezTo>
                  <a:pt x="19260" y="22301"/>
                  <a:pt x="19027" y="19293"/>
                  <a:pt x="17930" y="16601"/>
                </a:cubicBezTo>
                <a:lnTo>
                  <a:pt x="2526" y="0"/>
                </a:lnTo>
                <a:close/>
              </a:path>
            </a:pathLst>
          </a:custGeom>
          <a:solidFill>
            <a:srgbClr val="455E70">
              <a:alpha val="4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54" name="Google Shape;2210;p45">
            <a:extLst>
              <a:ext uri="{FF2B5EF4-FFF2-40B4-BE49-F238E27FC236}">
                <a16:creationId xmlns:a16="http://schemas.microsoft.com/office/drawing/2014/main" id="{1206B061-0010-B043-AC8A-FC5718A139BA}"/>
              </a:ext>
            </a:extLst>
          </p:cNvPr>
          <p:cNvSpPr/>
          <p:nvPr/>
        </p:nvSpPr>
        <p:spPr>
          <a:xfrm>
            <a:off x="9133283" y="3316017"/>
            <a:ext cx="804960" cy="544481"/>
          </a:xfrm>
          <a:custGeom>
            <a:avLst/>
            <a:gdLst/>
            <a:ahLst/>
            <a:cxnLst/>
            <a:rect l="l" t="t" r="r" b="b"/>
            <a:pathLst>
              <a:path w="24861" h="16462" extrusionOk="0">
                <a:moveTo>
                  <a:pt x="5468" y="1"/>
                </a:moveTo>
                <a:lnTo>
                  <a:pt x="1" y="5019"/>
                </a:lnTo>
                <a:cubicBezTo>
                  <a:pt x="1" y="5019"/>
                  <a:pt x="5252" y="15671"/>
                  <a:pt x="12032" y="16435"/>
                </a:cubicBezTo>
                <a:cubicBezTo>
                  <a:pt x="12187" y="16453"/>
                  <a:pt x="12341" y="16461"/>
                  <a:pt x="12496" y="16461"/>
                </a:cubicBezTo>
                <a:cubicBezTo>
                  <a:pt x="19070" y="16461"/>
                  <a:pt x="24860" y="915"/>
                  <a:pt x="24860" y="915"/>
                </a:cubicBezTo>
                <a:lnTo>
                  <a:pt x="15870" y="1"/>
                </a:lnTo>
                <a:lnTo>
                  <a:pt x="11184" y="4753"/>
                </a:lnTo>
                <a:lnTo>
                  <a:pt x="5468" y="1"/>
                </a:lnTo>
                <a:close/>
              </a:path>
            </a:pathLst>
          </a:custGeom>
          <a:solidFill>
            <a:srgbClr val="F895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55" name="Google Shape;2211;p45">
            <a:extLst>
              <a:ext uri="{FF2B5EF4-FFF2-40B4-BE49-F238E27FC236}">
                <a16:creationId xmlns:a16="http://schemas.microsoft.com/office/drawing/2014/main" id="{A266BF87-9823-4B4F-8720-A268BC187DB8}"/>
              </a:ext>
            </a:extLst>
          </p:cNvPr>
          <p:cNvSpPr/>
          <p:nvPr/>
        </p:nvSpPr>
        <p:spPr>
          <a:xfrm>
            <a:off x="10080797" y="2802706"/>
            <a:ext cx="305752" cy="309119"/>
          </a:xfrm>
          <a:custGeom>
            <a:avLst/>
            <a:gdLst/>
            <a:ahLst/>
            <a:cxnLst/>
            <a:rect l="l" t="t" r="r" b="b"/>
            <a:pathLst>
              <a:path w="9506" h="9346" extrusionOk="0">
                <a:moveTo>
                  <a:pt x="7844" y="0"/>
                </a:moveTo>
                <a:lnTo>
                  <a:pt x="350" y="2809"/>
                </a:lnTo>
                <a:lnTo>
                  <a:pt x="782" y="5866"/>
                </a:lnTo>
                <a:cubicBezTo>
                  <a:pt x="865" y="6415"/>
                  <a:pt x="499" y="6896"/>
                  <a:pt x="1" y="7013"/>
                </a:cubicBezTo>
                <a:cubicBezTo>
                  <a:pt x="848" y="8176"/>
                  <a:pt x="2178" y="9007"/>
                  <a:pt x="3607" y="9256"/>
                </a:cubicBezTo>
                <a:cubicBezTo>
                  <a:pt x="3943" y="9317"/>
                  <a:pt x="4283" y="9346"/>
                  <a:pt x="4624" y="9346"/>
                </a:cubicBezTo>
                <a:cubicBezTo>
                  <a:pt x="6154" y="9346"/>
                  <a:pt x="7692" y="8759"/>
                  <a:pt x="8874" y="7794"/>
                </a:cubicBezTo>
                <a:cubicBezTo>
                  <a:pt x="9090" y="7611"/>
                  <a:pt x="9306" y="7395"/>
                  <a:pt x="9506" y="7179"/>
                </a:cubicBezTo>
                <a:cubicBezTo>
                  <a:pt x="9090" y="7096"/>
                  <a:pt x="8758" y="6730"/>
                  <a:pt x="8708" y="6298"/>
                </a:cubicBezTo>
                <a:lnTo>
                  <a:pt x="7844" y="0"/>
                </a:lnTo>
                <a:close/>
              </a:path>
            </a:pathLst>
          </a:custGeom>
          <a:solidFill>
            <a:srgbClr val="F895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58" name="Google Shape;2214;p45">
            <a:extLst>
              <a:ext uri="{FF2B5EF4-FFF2-40B4-BE49-F238E27FC236}">
                <a16:creationId xmlns:a16="http://schemas.microsoft.com/office/drawing/2014/main" id="{C86E7443-09B5-CC4B-BBAC-BD91EC70D813}"/>
              </a:ext>
            </a:extLst>
          </p:cNvPr>
          <p:cNvSpPr/>
          <p:nvPr/>
        </p:nvSpPr>
        <p:spPr>
          <a:xfrm>
            <a:off x="8881028" y="2353691"/>
            <a:ext cx="55539" cy="54971"/>
          </a:xfrm>
          <a:custGeom>
            <a:avLst/>
            <a:gdLst/>
            <a:ahLst/>
            <a:cxnLst/>
            <a:rect l="l" t="t" r="r" b="b"/>
            <a:pathLst>
              <a:path w="632" h="1662" extrusionOk="0">
                <a:moveTo>
                  <a:pt x="0" y="0"/>
                </a:moveTo>
                <a:lnTo>
                  <a:pt x="0" y="100"/>
                </a:lnTo>
                <a:cubicBezTo>
                  <a:pt x="216" y="216"/>
                  <a:pt x="466" y="482"/>
                  <a:pt x="482" y="831"/>
                </a:cubicBezTo>
                <a:cubicBezTo>
                  <a:pt x="499" y="1147"/>
                  <a:pt x="383" y="1413"/>
                  <a:pt x="250" y="1595"/>
                </a:cubicBezTo>
                <a:cubicBezTo>
                  <a:pt x="283" y="1612"/>
                  <a:pt x="316" y="1629"/>
                  <a:pt x="333" y="1662"/>
                </a:cubicBezTo>
                <a:cubicBezTo>
                  <a:pt x="482" y="1446"/>
                  <a:pt x="632" y="1163"/>
                  <a:pt x="615" y="814"/>
                </a:cubicBezTo>
                <a:cubicBezTo>
                  <a:pt x="582" y="598"/>
                  <a:pt x="482" y="399"/>
                  <a:pt x="383" y="266"/>
                </a:cubicBezTo>
                <a:cubicBezTo>
                  <a:pt x="250" y="150"/>
                  <a:pt x="133" y="33"/>
                  <a:pt x="0" y="0"/>
                </a:cubicBezTo>
                <a:close/>
              </a:path>
            </a:pathLst>
          </a:custGeom>
          <a:solidFill>
            <a:srgbClr val="FCE9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60" name="Google Shape;2216;p45">
            <a:extLst>
              <a:ext uri="{FF2B5EF4-FFF2-40B4-BE49-F238E27FC236}">
                <a16:creationId xmlns:a16="http://schemas.microsoft.com/office/drawing/2014/main" id="{8E519E37-A350-854A-AF3C-E3B66EBC55FD}"/>
              </a:ext>
            </a:extLst>
          </p:cNvPr>
          <p:cNvSpPr/>
          <p:nvPr/>
        </p:nvSpPr>
        <p:spPr>
          <a:xfrm>
            <a:off x="8565285" y="2948250"/>
            <a:ext cx="814816" cy="810106"/>
          </a:xfrm>
          <a:custGeom>
            <a:avLst/>
            <a:gdLst/>
            <a:ahLst/>
            <a:cxnLst/>
            <a:rect l="l" t="t" r="r" b="b"/>
            <a:pathLst>
              <a:path w="25159" h="24493" extrusionOk="0">
                <a:moveTo>
                  <a:pt x="14508" y="1"/>
                </a:moveTo>
                <a:cubicBezTo>
                  <a:pt x="14229" y="1"/>
                  <a:pt x="13946" y="57"/>
                  <a:pt x="13676" y="174"/>
                </a:cubicBezTo>
                <a:lnTo>
                  <a:pt x="6365" y="3481"/>
                </a:lnTo>
                <a:cubicBezTo>
                  <a:pt x="6088" y="3278"/>
                  <a:pt x="5697" y="3136"/>
                  <a:pt x="5157" y="3136"/>
                </a:cubicBezTo>
                <a:cubicBezTo>
                  <a:pt x="4726" y="3136"/>
                  <a:pt x="4198" y="3226"/>
                  <a:pt x="3556" y="3448"/>
                </a:cubicBezTo>
                <a:cubicBezTo>
                  <a:pt x="0" y="4661"/>
                  <a:pt x="1895" y="7552"/>
                  <a:pt x="1895" y="7552"/>
                </a:cubicBezTo>
                <a:cubicBezTo>
                  <a:pt x="1911" y="7619"/>
                  <a:pt x="1928" y="7652"/>
                  <a:pt x="1961" y="7718"/>
                </a:cubicBezTo>
                <a:lnTo>
                  <a:pt x="8974" y="23272"/>
                </a:lnTo>
                <a:cubicBezTo>
                  <a:pt x="9305" y="24045"/>
                  <a:pt x="10063" y="24492"/>
                  <a:pt x="10858" y="24492"/>
                </a:cubicBezTo>
                <a:cubicBezTo>
                  <a:pt x="11139" y="24492"/>
                  <a:pt x="11425" y="24436"/>
                  <a:pt x="11699" y="24319"/>
                </a:cubicBezTo>
                <a:lnTo>
                  <a:pt x="22201" y="19583"/>
                </a:lnTo>
                <a:lnTo>
                  <a:pt x="23015" y="19201"/>
                </a:lnTo>
                <a:cubicBezTo>
                  <a:pt x="23929" y="18619"/>
                  <a:pt x="25159" y="17406"/>
                  <a:pt x="23979" y="15213"/>
                </a:cubicBezTo>
                <a:cubicBezTo>
                  <a:pt x="23348" y="14099"/>
                  <a:pt x="22483" y="13302"/>
                  <a:pt x="21586" y="12770"/>
                </a:cubicBezTo>
                <a:lnTo>
                  <a:pt x="16385" y="1221"/>
                </a:lnTo>
                <a:cubicBezTo>
                  <a:pt x="16054" y="448"/>
                  <a:pt x="15296" y="1"/>
                  <a:pt x="14508" y="1"/>
                </a:cubicBezTo>
                <a:close/>
              </a:path>
            </a:pathLst>
          </a:custGeom>
          <a:solidFill>
            <a:srgbClr val="73A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61" name="Google Shape;2217;p45">
            <a:extLst>
              <a:ext uri="{FF2B5EF4-FFF2-40B4-BE49-F238E27FC236}">
                <a16:creationId xmlns:a16="http://schemas.microsoft.com/office/drawing/2014/main" id="{958431BD-198C-004C-B841-FDDD15E5B884}"/>
              </a:ext>
            </a:extLst>
          </p:cNvPr>
          <p:cNvSpPr/>
          <p:nvPr/>
        </p:nvSpPr>
        <p:spPr>
          <a:xfrm>
            <a:off x="8616100" y="2836309"/>
            <a:ext cx="722504" cy="809213"/>
          </a:xfrm>
          <a:custGeom>
            <a:avLst/>
            <a:gdLst/>
            <a:ahLst/>
            <a:cxnLst/>
            <a:rect l="l" t="t" r="r" b="b"/>
            <a:pathLst>
              <a:path w="22368" h="24466" extrusionOk="0">
                <a:moveTo>
                  <a:pt x="13013" y="0"/>
                </a:moveTo>
                <a:cubicBezTo>
                  <a:pt x="12729" y="0"/>
                  <a:pt x="12441" y="58"/>
                  <a:pt x="12165" y="181"/>
                </a:cubicBezTo>
                <a:lnTo>
                  <a:pt x="1496" y="4967"/>
                </a:lnTo>
                <a:cubicBezTo>
                  <a:pt x="450" y="5432"/>
                  <a:pt x="1" y="6661"/>
                  <a:pt x="450" y="7692"/>
                </a:cubicBezTo>
                <a:lnTo>
                  <a:pt x="7479" y="23245"/>
                </a:lnTo>
                <a:cubicBezTo>
                  <a:pt x="7810" y="24019"/>
                  <a:pt x="8568" y="24465"/>
                  <a:pt x="9363" y="24465"/>
                </a:cubicBezTo>
                <a:cubicBezTo>
                  <a:pt x="9644" y="24465"/>
                  <a:pt x="9930" y="24410"/>
                  <a:pt x="10204" y="24292"/>
                </a:cubicBezTo>
                <a:lnTo>
                  <a:pt x="20872" y="19490"/>
                </a:lnTo>
                <a:cubicBezTo>
                  <a:pt x="21919" y="19041"/>
                  <a:pt x="22368" y="17812"/>
                  <a:pt x="21919" y="16765"/>
                </a:cubicBezTo>
                <a:lnTo>
                  <a:pt x="14890" y="1211"/>
                </a:lnTo>
                <a:cubicBezTo>
                  <a:pt x="14560" y="452"/>
                  <a:pt x="13806" y="0"/>
                  <a:pt x="13013" y="0"/>
                </a:cubicBezTo>
                <a:close/>
              </a:path>
            </a:pathLst>
          </a:custGeom>
          <a:solidFill>
            <a:srgbClr val="98C4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62" name="Google Shape;2218;p45">
            <a:extLst>
              <a:ext uri="{FF2B5EF4-FFF2-40B4-BE49-F238E27FC236}">
                <a16:creationId xmlns:a16="http://schemas.microsoft.com/office/drawing/2014/main" id="{D9011905-C100-B946-98B1-C186E84DBD5E}"/>
              </a:ext>
            </a:extLst>
          </p:cNvPr>
          <p:cNvSpPr/>
          <p:nvPr/>
        </p:nvSpPr>
        <p:spPr>
          <a:xfrm>
            <a:off x="9095912" y="3508939"/>
            <a:ext cx="48812" cy="40153"/>
          </a:xfrm>
          <a:custGeom>
            <a:avLst/>
            <a:gdLst/>
            <a:ahLst/>
            <a:cxnLst/>
            <a:rect l="l" t="t" r="r" b="b"/>
            <a:pathLst>
              <a:path w="1214" h="1214" extrusionOk="0">
                <a:moveTo>
                  <a:pt x="599" y="0"/>
                </a:moveTo>
                <a:cubicBezTo>
                  <a:pt x="267" y="0"/>
                  <a:pt x="1" y="266"/>
                  <a:pt x="1" y="599"/>
                </a:cubicBezTo>
                <a:cubicBezTo>
                  <a:pt x="1" y="931"/>
                  <a:pt x="267" y="1197"/>
                  <a:pt x="599" y="1213"/>
                </a:cubicBezTo>
                <a:cubicBezTo>
                  <a:pt x="931" y="1213"/>
                  <a:pt x="1197" y="948"/>
                  <a:pt x="1197" y="615"/>
                </a:cubicBezTo>
                <a:cubicBezTo>
                  <a:pt x="1214" y="283"/>
                  <a:pt x="931" y="0"/>
                  <a:pt x="599" y="0"/>
                </a:cubicBezTo>
                <a:close/>
              </a:path>
            </a:pathLst>
          </a:custGeom>
          <a:solidFill>
            <a:srgbClr val="62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63" name="Google Shape;2219;p45">
            <a:extLst>
              <a:ext uri="{FF2B5EF4-FFF2-40B4-BE49-F238E27FC236}">
                <a16:creationId xmlns:a16="http://schemas.microsoft.com/office/drawing/2014/main" id="{C98E15D4-79A3-B34F-BD84-A5BB5B7BC2DF}"/>
              </a:ext>
            </a:extLst>
          </p:cNvPr>
          <p:cNvSpPr/>
          <p:nvPr/>
        </p:nvSpPr>
        <p:spPr>
          <a:xfrm>
            <a:off x="8655131" y="2869714"/>
            <a:ext cx="639942" cy="717099"/>
          </a:xfrm>
          <a:custGeom>
            <a:avLst/>
            <a:gdLst/>
            <a:ahLst/>
            <a:cxnLst/>
            <a:rect l="l" t="t" r="r" b="b"/>
            <a:pathLst>
              <a:path w="19610" h="21681" extrusionOk="0">
                <a:moveTo>
                  <a:pt x="11813" y="1"/>
                </a:moveTo>
                <a:cubicBezTo>
                  <a:pt x="11686" y="1"/>
                  <a:pt x="11557" y="27"/>
                  <a:pt x="11433" y="85"/>
                </a:cubicBezTo>
                <a:lnTo>
                  <a:pt x="682" y="4920"/>
                </a:lnTo>
                <a:cubicBezTo>
                  <a:pt x="217" y="5153"/>
                  <a:pt x="1" y="5685"/>
                  <a:pt x="217" y="6167"/>
                </a:cubicBezTo>
                <a:lnTo>
                  <a:pt x="6963" y="21122"/>
                </a:lnTo>
                <a:cubicBezTo>
                  <a:pt x="7136" y="21479"/>
                  <a:pt x="7472" y="21681"/>
                  <a:pt x="7830" y="21681"/>
                </a:cubicBezTo>
                <a:cubicBezTo>
                  <a:pt x="7956" y="21681"/>
                  <a:pt x="8084" y="21656"/>
                  <a:pt x="8210" y="21604"/>
                </a:cubicBezTo>
                <a:lnTo>
                  <a:pt x="18944" y="16752"/>
                </a:lnTo>
                <a:cubicBezTo>
                  <a:pt x="19410" y="16552"/>
                  <a:pt x="19609" y="16004"/>
                  <a:pt x="19426" y="15539"/>
                </a:cubicBezTo>
                <a:lnTo>
                  <a:pt x="12680" y="550"/>
                </a:lnTo>
                <a:cubicBezTo>
                  <a:pt x="12509" y="208"/>
                  <a:pt x="12167" y="1"/>
                  <a:pt x="11813" y="1"/>
                </a:cubicBezTo>
                <a:close/>
              </a:path>
            </a:pathLst>
          </a:custGeom>
          <a:solidFill>
            <a:srgbClr val="F7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64" name="Google Shape;2220;p45">
            <a:extLst>
              <a:ext uri="{FF2B5EF4-FFF2-40B4-BE49-F238E27FC236}">
                <a16:creationId xmlns:a16="http://schemas.microsoft.com/office/drawing/2014/main" id="{45B5ACA6-F8CC-CD40-8E6F-69BE46E5E246}"/>
              </a:ext>
            </a:extLst>
          </p:cNvPr>
          <p:cNvSpPr/>
          <p:nvPr/>
        </p:nvSpPr>
        <p:spPr>
          <a:xfrm>
            <a:off x="9867564" y="3197310"/>
            <a:ext cx="53356" cy="122080"/>
          </a:xfrm>
          <a:custGeom>
            <a:avLst/>
            <a:gdLst/>
            <a:ahLst/>
            <a:cxnLst/>
            <a:rect l="l" t="t" r="r" b="b"/>
            <a:pathLst>
              <a:path w="566" h="3691" extrusionOk="0">
                <a:moveTo>
                  <a:pt x="183" y="0"/>
                </a:moveTo>
                <a:cubicBezTo>
                  <a:pt x="133" y="0"/>
                  <a:pt x="0" y="831"/>
                  <a:pt x="83" y="1862"/>
                </a:cubicBezTo>
                <a:cubicBezTo>
                  <a:pt x="165" y="2888"/>
                  <a:pt x="438" y="3690"/>
                  <a:pt x="496" y="3690"/>
                </a:cubicBezTo>
                <a:cubicBezTo>
                  <a:pt x="497" y="3690"/>
                  <a:pt x="498" y="3690"/>
                  <a:pt x="499" y="3689"/>
                </a:cubicBezTo>
                <a:cubicBezTo>
                  <a:pt x="565" y="3673"/>
                  <a:pt x="416" y="2859"/>
                  <a:pt x="333" y="1845"/>
                </a:cubicBezTo>
                <a:cubicBezTo>
                  <a:pt x="250" y="831"/>
                  <a:pt x="266" y="0"/>
                  <a:pt x="183" y="0"/>
                </a:cubicBezTo>
                <a:close/>
              </a:path>
            </a:pathLst>
          </a:custGeom>
          <a:solidFill>
            <a:srgbClr val="5843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65" name="Google Shape;2221;p45">
            <a:extLst>
              <a:ext uri="{FF2B5EF4-FFF2-40B4-BE49-F238E27FC236}">
                <a16:creationId xmlns:a16="http://schemas.microsoft.com/office/drawing/2014/main" id="{F8C4D61A-DFD8-C14C-B6F7-039ED7C27A56}"/>
              </a:ext>
            </a:extLst>
          </p:cNvPr>
          <p:cNvSpPr/>
          <p:nvPr/>
        </p:nvSpPr>
        <p:spPr>
          <a:xfrm>
            <a:off x="9574066" y="3019338"/>
            <a:ext cx="1195648" cy="1296772"/>
          </a:xfrm>
          <a:custGeom>
            <a:avLst/>
            <a:gdLst/>
            <a:ahLst/>
            <a:cxnLst/>
            <a:rect l="l" t="t" r="r" b="b"/>
            <a:pathLst>
              <a:path w="36935" h="39207" extrusionOk="0">
                <a:moveTo>
                  <a:pt x="35960" y="19822"/>
                </a:moveTo>
                <a:lnTo>
                  <a:pt x="35960" y="19822"/>
                </a:lnTo>
                <a:cubicBezTo>
                  <a:pt x="35960" y="19822"/>
                  <a:pt x="35960" y="19822"/>
                  <a:pt x="35960" y="19822"/>
                </a:cubicBezTo>
                <a:cubicBezTo>
                  <a:pt x="35960" y="19822"/>
                  <a:pt x="35960" y="19822"/>
                  <a:pt x="35960" y="19822"/>
                </a:cubicBezTo>
                <a:close/>
                <a:moveTo>
                  <a:pt x="12053" y="1"/>
                </a:moveTo>
                <a:cubicBezTo>
                  <a:pt x="10242" y="1"/>
                  <a:pt x="8135" y="574"/>
                  <a:pt x="6315" y="2573"/>
                </a:cubicBezTo>
                <a:cubicBezTo>
                  <a:pt x="2061" y="7243"/>
                  <a:pt x="1" y="9851"/>
                  <a:pt x="1" y="9851"/>
                </a:cubicBezTo>
                <a:cubicBezTo>
                  <a:pt x="1" y="9851"/>
                  <a:pt x="4072" y="16365"/>
                  <a:pt x="8625" y="17462"/>
                </a:cubicBezTo>
                <a:cubicBezTo>
                  <a:pt x="8625" y="17462"/>
                  <a:pt x="3557" y="23677"/>
                  <a:pt x="2078" y="30988"/>
                </a:cubicBezTo>
                <a:cubicBezTo>
                  <a:pt x="2078" y="30988"/>
                  <a:pt x="10969" y="39207"/>
                  <a:pt x="26583" y="39207"/>
                </a:cubicBezTo>
                <a:cubicBezTo>
                  <a:pt x="27434" y="39207"/>
                  <a:pt x="28306" y="39182"/>
                  <a:pt x="29197" y="39131"/>
                </a:cubicBezTo>
                <a:lnTo>
                  <a:pt x="31341" y="19822"/>
                </a:lnTo>
                <a:lnTo>
                  <a:pt x="35960" y="19822"/>
                </a:lnTo>
                <a:cubicBezTo>
                  <a:pt x="35929" y="19805"/>
                  <a:pt x="36935" y="4614"/>
                  <a:pt x="31540" y="2041"/>
                </a:cubicBezTo>
                <a:cubicBezTo>
                  <a:pt x="29039" y="847"/>
                  <a:pt x="26599" y="644"/>
                  <a:pt x="25245" y="644"/>
                </a:cubicBezTo>
                <a:cubicBezTo>
                  <a:pt x="25187" y="644"/>
                  <a:pt x="25130" y="645"/>
                  <a:pt x="25076" y="646"/>
                </a:cubicBezTo>
                <a:cubicBezTo>
                  <a:pt x="24993" y="646"/>
                  <a:pt x="24943" y="646"/>
                  <a:pt x="24860" y="629"/>
                </a:cubicBezTo>
                <a:cubicBezTo>
                  <a:pt x="24644" y="828"/>
                  <a:pt x="24445" y="1044"/>
                  <a:pt x="24212" y="1244"/>
                </a:cubicBezTo>
                <a:cubicBezTo>
                  <a:pt x="23024" y="2230"/>
                  <a:pt x="21517" y="2798"/>
                  <a:pt x="19995" y="2798"/>
                </a:cubicBezTo>
                <a:cubicBezTo>
                  <a:pt x="19644" y="2798"/>
                  <a:pt x="19293" y="2768"/>
                  <a:pt x="18944" y="2706"/>
                </a:cubicBezTo>
                <a:cubicBezTo>
                  <a:pt x="17515" y="2457"/>
                  <a:pt x="16186" y="1626"/>
                  <a:pt x="15338" y="430"/>
                </a:cubicBezTo>
                <a:cubicBezTo>
                  <a:pt x="15261" y="453"/>
                  <a:pt x="15181" y="465"/>
                  <a:pt x="15096" y="465"/>
                </a:cubicBezTo>
                <a:cubicBezTo>
                  <a:pt x="14999" y="465"/>
                  <a:pt x="14897" y="449"/>
                  <a:pt x="14790" y="413"/>
                </a:cubicBezTo>
                <a:cubicBezTo>
                  <a:pt x="14052" y="193"/>
                  <a:pt x="13102" y="1"/>
                  <a:pt x="12053" y="1"/>
                </a:cubicBezTo>
                <a:close/>
              </a:path>
            </a:pathLst>
          </a:custGeom>
          <a:solidFill>
            <a:srgbClr val="F2C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66" name="Google Shape;2222;p45">
            <a:extLst>
              <a:ext uri="{FF2B5EF4-FFF2-40B4-BE49-F238E27FC236}">
                <a16:creationId xmlns:a16="http://schemas.microsoft.com/office/drawing/2014/main" id="{3C8348F7-F2D0-BC40-BD81-787771FDD72A}"/>
              </a:ext>
            </a:extLst>
          </p:cNvPr>
          <p:cNvSpPr/>
          <p:nvPr/>
        </p:nvSpPr>
        <p:spPr>
          <a:xfrm>
            <a:off x="10061019" y="3045070"/>
            <a:ext cx="368958" cy="127570"/>
          </a:xfrm>
          <a:custGeom>
            <a:avLst/>
            <a:gdLst/>
            <a:ahLst/>
            <a:cxnLst/>
            <a:rect l="l" t="t" r="r" b="b"/>
            <a:pathLst>
              <a:path w="11417" h="3857" extrusionOk="0">
                <a:moveTo>
                  <a:pt x="17" y="0"/>
                </a:moveTo>
                <a:cubicBezTo>
                  <a:pt x="1" y="0"/>
                  <a:pt x="50" y="200"/>
                  <a:pt x="200" y="532"/>
                </a:cubicBezTo>
                <a:cubicBezTo>
                  <a:pt x="350" y="865"/>
                  <a:pt x="615" y="1297"/>
                  <a:pt x="1031" y="1795"/>
                </a:cubicBezTo>
                <a:cubicBezTo>
                  <a:pt x="1446" y="2277"/>
                  <a:pt x="2045" y="2776"/>
                  <a:pt x="2826" y="3158"/>
                </a:cubicBezTo>
                <a:cubicBezTo>
                  <a:pt x="3573" y="3557"/>
                  <a:pt x="4504" y="3822"/>
                  <a:pt x="5484" y="3856"/>
                </a:cubicBezTo>
                <a:cubicBezTo>
                  <a:pt x="5519" y="3856"/>
                  <a:pt x="5554" y="3857"/>
                  <a:pt x="5588" y="3857"/>
                </a:cubicBezTo>
                <a:cubicBezTo>
                  <a:pt x="6516" y="3857"/>
                  <a:pt x="7423" y="3644"/>
                  <a:pt x="8176" y="3324"/>
                </a:cubicBezTo>
                <a:cubicBezTo>
                  <a:pt x="8575" y="3158"/>
                  <a:pt x="8924" y="2975"/>
                  <a:pt x="9240" y="2776"/>
                </a:cubicBezTo>
                <a:cubicBezTo>
                  <a:pt x="9556" y="2560"/>
                  <a:pt x="9838" y="2360"/>
                  <a:pt x="10071" y="2144"/>
                </a:cubicBezTo>
                <a:cubicBezTo>
                  <a:pt x="10553" y="1729"/>
                  <a:pt x="10885" y="1330"/>
                  <a:pt x="11084" y="1047"/>
                </a:cubicBezTo>
                <a:cubicBezTo>
                  <a:pt x="11317" y="732"/>
                  <a:pt x="11417" y="549"/>
                  <a:pt x="11400" y="549"/>
                </a:cubicBezTo>
                <a:cubicBezTo>
                  <a:pt x="11399" y="548"/>
                  <a:pt x="11398" y="548"/>
                  <a:pt x="11396" y="548"/>
                </a:cubicBezTo>
                <a:cubicBezTo>
                  <a:pt x="11331" y="548"/>
                  <a:pt x="10913" y="1232"/>
                  <a:pt x="9971" y="2011"/>
                </a:cubicBezTo>
                <a:cubicBezTo>
                  <a:pt x="9722" y="2211"/>
                  <a:pt x="9439" y="2393"/>
                  <a:pt x="9140" y="2593"/>
                </a:cubicBezTo>
                <a:cubicBezTo>
                  <a:pt x="8824" y="2776"/>
                  <a:pt x="8475" y="2958"/>
                  <a:pt x="8093" y="3108"/>
                </a:cubicBezTo>
                <a:cubicBezTo>
                  <a:pt x="7358" y="3411"/>
                  <a:pt x="6501" y="3607"/>
                  <a:pt x="5594" y="3607"/>
                </a:cubicBezTo>
                <a:cubicBezTo>
                  <a:pt x="5558" y="3607"/>
                  <a:pt x="5521" y="3607"/>
                  <a:pt x="5484" y="3606"/>
                </a:cubicBezTo>
                <a:cubicBezTo>
                  <a:pt x="4521" y="3573"/>
                  <a:pt x="3656" y="3307"/>
                  <a:pt x="2909" y="2958"/>
                </a:cubicBezTo>
                <a:cubicBezTo>
                  <a:pt x="2177" y="2576"/>
                  <a:pt x="1579" y="2127"/>
                  <a:pt x="1164" y="1662"/>
                </a:cubicBezTo>
                <a:cubicBezTo>
                  <a:pt x="715" y="1214"/>
                  <a:pt x="449" y="798"/>
                  <a:pt x="283" y="482"/>
                </a:cubicBezTo>
                <a:cubicBezTo>
                  <a:pt x="117" y="167"/>
                  <a:pt x="34" y="0"/>
                  <a:pt x="17" y="0"/>
                </a:cubicBezTo>
                <a:close/>
              </a:path>
            </a:pathLst>
          </a:custGeom>
          <a:solidFill>
            <a:srgbClr val="C69F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67" name="Google Shape;2223;p45">
            <a:extLst>
              <a:ext uri="{FF2B5EF4-FFF2-40B4-BE49-F238E27FC236}">
                <a16:creationId xmlns:a16="http://schemas.microsoft.com/office/drawing/2014/main" id="{97A0EFC3-2FEF-4F4E-A6F7-9705D6A2FE89}"/>
              </a:ext>
            </a:extLst>
          </p:cNvPr>
          <p:cNvSpPr/>
          <p:nvPr/>
        </p:nvSpPr>
        <p:spPr>
          <a:xfrm>
            <a:off x="9609255" y="3295673"/>
            <a:ext cx="266161" cy="262748"/>
          </a:xfrm>
          <a:custGeom>
            <a:avLst/>
            <a:gdLst/>
            <a:ahLst/>
            <a:cxnLst/>
            <a:rect l="l" t="t" r="r" b="b"/>
            <a:pathLst>
              <a:path w="8309" h="7944" extrusionOk="0">
                <a:moveTo>
                  <a:pt x="200" y="1"/>
                </a:moveTo>
                <a:cubicBezTo>
                  <a:pt x="133" y="84"/>
                  <a:pt x="67" y="167"/>
                  <a:pt x="0" y="217"/>
                </a:cubicBezTo>
                <a:cubicBezTo>
                  <a:pt x="33" y="267"/>
                  <a:pt x="50" y="283"/>
                  <a:pt x="67" y="333"/>
                </a:cubicBezTo>
                <a:cubicBezTo>
                  <a:pt x="283" y="715"/>
                  <a:pt x="549" y="1114"/>
                  <a:pt x="814" y="1530"/>
                </a:cubicBezTo>
                <a:cubicBezTo>
                  <a:pt x="1379" y="2344"/>
                  <a:pt x="2061" y="3208"/>
                  <a:pt x="2858" y="4039"/>
                </a:cubicBezTo>
                <a:cubicBezTo>
                  <a:pt x="3656" y="4870"/>
                  <a:pt x="4487" y="5584"/>
                  <a:pt x="5285" y="6182"/>
                </a:cubicBezTo>
                <a:cubicBezTo>
                  <a:pt x="5700" y="6482"/>
                  <a:pt x="6066" y="6747"/>
                  <a:pt x="6448" y="6980"/>
                </a:cubicBezTo>
                <a:cubicBezTo>
                  <a:pt x="6631" y="7096"/>
                  <a:pt x="6813" y="7196"/>
                  <a:pt x="6979" y="7312"/>
                </a:cubicBezTo>
                <a:cubicBezTo>
                  <a:pt x="7146" y="7412"/>
                  <a:pt x="7345" y="7495"/>
                  <a:pt x="7511" y="7595"/>
                </a:cubicBezTo>
                <a:cubicBezTo>
                  <a:pt x="7760" y="7745"/>
                  <a:pt x="7977" y="7844"/>
                  <a:pt x="8209" y="7944"/>
                </a:cubicBezTo>
                <a:cubicBezTo>
                  <a:pt x="8226" y="7894"/>
                  <a:pt x="8276" y="7828"/>
                  <a:pt x="8309" y="7761"/>
                </a:cubicBezTo>
                <a:cubicBezTo>
                  <a:pt x="8109" y="7645"/>
                  <a:pt x="7860" y="7512"/>
                  <a:pt x="7611" y="7362"/>
                </a:cubicBezTo>
                <a:lnTo>
                  <a:pt x="7112" y="7063"/>
                </a:lnTo>
                <a:cubicBezTo>
                  <a:pt x="6946" y="6947"/>
                  <a:pt x="6763" y="6831"/>
                  <a:pt x="6597" y="6698"/>
                </a:cubicBezTo>
                <a:cubicBezTo>
                  <a:pt x="6215" y="6482"/>
                  <a:pt x="5866" y="6182"/>
                  <a:pt x="5467" y="5900"/>
                </a:cubicBezTo>
                <a:cubicBezTo>
                  <a:pt x="4703" y="5285"/>
                  <a:pt x="3889" y="4587"/>
                  <a:pt x="3108" y="3773"/>
                </a:cubicBezTo>
                <a:cubicBezTo>
                  <a:pt x="2310" y="2959"/>
                  <a:pt x="1645" y="2111"/>
                  <a:pt x="1064" y="1330"/>
                </a:cubicBezTo>
                <a:cubicBezTo>
                  <a:pt x="798" y="931"/>
                  <a:pt x="532" y="533"/>
                  <a:pt x="299" y="167"/>
                </a:cubicBezTo>
                <a:cubicBezTo>
                  <a:pt x="249" y="101"/>
                  <a:pt x="216" y="34"/>
                  <a:pt x="200" y="1"/>
                </a:cubicBezTo>
                <a:close/>
              </a:path>
            </a:pathLst>
          </a:custGeom>
          <a:solidFill>
            <a:srgbClr val="C69F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68" name="Google Shape;2224;p45">
            <a:extLst>
              <a:ext uri="{FF2B5EF4-FFF2-40B4-BE49-F238E27FC236}">
                <a16:creationId xmlns:a16="http://schemas.microsoft.com/office/drawing/2014/main" id="{1F49FEB5-1DDB-0D4D-ACCB-99428E7F79E0}"/>
              </a:ext>
            </a:extLst>
          </p:cNvPr>
          <p:cNvSpPr/>
          <p:nvPr/>
        </p:nvSpPr>
        <p:spPr>
          <a:xfrm>
            <a:off x="9827974" y="3168738"/>
            <a:ext cx="87450" cy="473799"/>
          </a:xfrm>
          <a:custGeom>
            <a:avLst/>
            <a:gdLst/>
            <a:ahLst/>
            <a:cxnLst/>
            <a:rect l="l" t="t" r="r" b="b"/>
            <a:pathLst>
              <a:path w="2644" h="14325" extrusionOk="0">
                <a:moveTo>
                  <a:pt x="2610" y="0"/>
                </a:moveTo>
                <a:lnTo>
                  <a:pt x="2610" y="0"/>
                </a:lnTo>
                <a:cubicBezTo>
                  <a:pt x="2593" y="0"/>
                  <a:pt x="2493" y="216"/>
                  <a:pt x="2327" y="615"/>
                </a:cubicBezTo>
                <a:cubicBezTo>
                  <a:pt x="2161" y="997"/>
                  <a:pt x="1945" y="1579"/>
                  <a:pt x="1762" y="2327"/>
                </a:cubicBezTo>
                <a:cubicBezTo>
                  <a:pt x="1580" y="3075"/>
                  <a:pt x="1413" y="3972"/>
                  <a:pt x="1347" y="4985"/>
                </a:cubicBezTo>
                <a:cubicBezTo>
                  <a:pt x="1280" y="6016"/>
                  <a:pt x="1330" y="7129"/>
                  <a:pt x="1496" y="8276"/>
                </a:cubicBezTo>
                <a:cubicBezTo>
                  <a:pt x="1580" y="8857"/>
                  <a:pt x="1646" y="9389"/>
                  <a:pt x="1646" y="9937"/>
                </a:cubicBezTo>
                <a:cubicBezTo>
                  <a:pt x="1646" y="10486"/>
                  <a:pt x="1596" y="10968"/>
                  <a:pt x="1447" y="11433"/>
                </a:cubicBezTo>
                <a:cubicBezTo>
                  <a:pt x="1264" y="11998"/>
                  <a:pt x="998" y="12463"/>
                  <a:pt x="699" y="12912"/>
                </a:cubicBezTo>
                <a:cubicBezTo>
                  <a:pt x="765" y="12929"/>
                  <a:pt x="848" y="12945"/>
                  <a:pt x="915" y="12978"/>
                </a:cubicBezTo>
                <a:cubicBezTo>
                  <a:pt x="915" y="12978"/>
                  <a:pt x="566" y="13444"/>
                  <a:pt x="1" y="14324"/>
                </a:cubicBezTo>
                <a:cubicBezTo>
                  <a:pt x="101" y="14175"/>
                  <a:pt x="234" y="14009"/>
                  <a:pt x="350" y="13859"/>
                </a:cubicBezTo>
                <a:cubicBezTo>
                  <a:pt x="599" y="13527"/>
                  <a:pt x="848" y="13194"/>
                  <a:pt x="1114" y="12829"/>
                </a:cubicBezTo>
                <a:cubicBezTo>
                  <a:pt x="1364" y="12447"/>
                  <a:pt x="1613" y="12015"/>
                  <a:pt x="1779" y="11516"/>
                </a:cubicBezTo>
                <a:cubicBezTo>
                  <a:pt x="1945" y="11018"/>
                  <a:pt x="2012" y="10453"/>
                  <a:pt x="2012" y="9921"/>
                </a:cubicBezTo>
                <a:cubicBezTo>
                  <a:pt x="2012" y="9356"/>
                  <a:pt x="1945" y="8791"/>
                  <a:pt x="1862" y="8209"/>
                </a:cubicBezTo>
                <a:cubicBezTo>
                  <a:pt x="1696" y="7079"/>
                  <a:pt x="1646" y="5999"/>
                  <a:pt x="1679" y="5002"/>
                </a:cubicBezTo>
                <a:cubicBezTo>
                  <a:pt x="1729" y="4005"/>
                  <a:pt x="1845" y="3108"/>
                  <a:pt x="2012" y="2377"/>
                </a:cubicBezTo>
                <a:cubicBezTo>
                  <a:pt x="2161" y="1629"/>
                  <a:pt x="2344" y="1047"/>
                  <a:pt x="2444" y="648"/>
                </a:cubicBezTo>
                <a:cubicBezTo>
                  <a:pt x="2577" y="233"/>
                  <a:pt x="2643" y="34"/>
                  <a:pt x="2610" y="0"/>
                </a:cubicBezTo>
                <a:close/>
              </a:path>
            </a:pathLst>
          </a:custGeom>
          <a:solidFill>
            <a:srgbClr val="C69F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69" name="Google Shape;2225;p45">
            <a:extLst>
              <a:ext uri="{FF2B5EF4-FFF2-40B4-BE49-F238E27FC236}">
                <a16:creationId xmlns:a16="http://schemas.microsoft.com/office/drawing/2014/main" id="{E3625351-FB04-3E43-ADD9-C7AE05D35574}"/>
              </a:ext>
            </a:extLst>
          </p:cNvPr>
          <p:cNvSpPr/>
          <p:nvPr/>
        </p:nvSpPr>
        <p:spPr>
          <a:xfrm>
            <a:off x="10333614" y="3062668"/>
            <a:ext cx="206686" cy="596905"/>
          </a:xfrm>
          <a:custGeom>
            <a:avLst/>
            <a:gdLst/>
            <a:ahLst/>
            <a:cxnLst/>
            <a:rect l="l" t="t" r="r" b="b"/>
            <a:pathLst>
              <a:path w="6249" h="18047" extrusionOk="0">
                <a:moveTo>
                  <a:pt x="5418" y="0"/>
                </a:moveTo>
                <a:cubicBezTo>
                  <a:pt x="5152" y="0"/>
                  <a:pt x="4820" y="33"/>
                  <a:pt x="4438" y="150"/>
                </a:cubicBezTo>
                <a:cubicBezTo>
                  <a:pt x="4072" y="249"/>
                  <a:pt x="3657" y="432"/>
                  <a:pt x="3258" y="731"/>
                </a:cubicBezTo>
                <a:cubicBezTo>
                  <a:pt x="2443" y="1313"/>
                  <a:pt x="1762" y="2277"/>
                  <a:pt x="1264" y="3473"/>
                </a:cubicBezTo>
                <a:cubicBezTo>
                  <a:pt x="782" y="4653"/>
                  <a:pt x="449" y="6032"/>
                  <a:pt x="316" y="7495"/>
                </a:cubicBezTo>
                <a:cubicBezTo>
                  <a:pt x="1" y="10403"/>
                  <a:pt x="100" y="13061"/>
                  <a:pt x="184" y="14972"/>
                </a:cubicBezTo>
                <a:cubicBezTo>
                  <a:pt x="233" y="15936"/>
                  <a:pt x="283" y="16700"/>
                  <a:pt x="333" y="17232"/>
                </a:cubicBezTo>
                <a:cubicBezTo>
                  <a:pt x="400" y="17764"/>
                  <a:pt x="433" y="18046"/>
                  <a:pt x="449" y="18046"/>
                </a:cubicBezTo>
                <a:cubicBezTo>
                  <a:pt x="483" y="18046"/>
                  <a:pt x="499" y="17764"/>
                  <a:pt x="483" y="17216"/>
                </a:cubicBezTo>
                <a:cubicBezTo>
                  <a:pt x="449" y="16551"/>
                  <a:pt x="449" y="15803"/>
                  <a:pt x="433" y="14956"/>
                </a:cubicBezTo>
                <a:cubicBezTo>
                  <a:pt x="400" y="13045"/>
                  <a:pt x="350" y="10403"/>
                  <a:pt x="665" y="7544"/>
                </a:cubicBezTo>
                <a:cubicBezTo>
                  <a:pt x="815" y="6099"/>
                  <a:pt x="1114" y="4753"/>
                  <a:pt x="1579" y="3590"/>
                </a:cubicBezTo>
                <a:cubicBezTo>
                  <a:pt x="2028" y="2426"/>
                  <a:pt x="2676" y="1496"/>
                  <a:pt x="3407" y="931"/>
                </a:cubicBezTo>
                <a:cubicBezTo>
                  <a:pt x="4138" y="349"/>
                  <a:pt x="4919" y="200"/>
                  <a:pt x="5418" y="150"/>
                </a:cubicBezTo>
                <a:cubicBezTo>
                  <a:pt x="5676" y="125"/>
                  <a:pt x="5879" y="125"/>
                  <a:pt x="6020" y="125"/>
                </a:cubicBezTo>
                <a:cubicBezTo>
                  <a:pt x="6162" y="125"/>
                  <a:pt x="6241" y="125"/>
                  <a:pt x="6249" y="100"/>
                </a:cubicBezTo>
                <a:cubicBezTo>
                  <a:pt x="6249" y="83"/>
                  <a:pt x="6182" y="83"/>
                  <a:pt x="6049" y="33"/>
                </a:cubicBezTo>
                <a:cubicBezTo>
                  <a:pt x="5900" y="17"/>
                  <a:pt x="5684" y="0"/>
                  <a:pt x="5418" y="0"/>
                </a:cubicBezTo>
                <a:close/>
              </a:path>
            </a:pathLst>
          </a:custGeom>
          <a:solidFill>
            <a:srgbClr val="C69F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70" name="Google Shape;2226;p45">
            <a:extLst>
              <a:ext uri="{FF2B5EF4-FFF2-40B4-BE49-F238E27FC236}">
                <a16:creationId xmlns:a16="http://schemas.microsoft.com/office/drawing/2014/main" id="{4F44B106-5C68-4441-A922-65204F3276B0}"/>
              </a:ext>
            </a:extLst>
          </p:cNvPr>
          <p:cNvSpPr/>
          <p:nvPr/>
        </p:nvSpPr>
        <p:spPr>
          <a:xfrm>
            <a:off x="10092340" y="2802703"/>
            <a:ext cx="256834" cy="221106"/>
          </a:xfrm>
          <a:custGeom>
            <a:avLst/>
            <a:gdLst/>
            <a:ahLst/>
            <a:cxnLst/>
            <a:rect l="l" t="t" r="r" b="b"/>
            <a:pathLst>
              <a:path w="8027" h="6685" extrusionOk="0">
                <a:moveTo>
                  <a:pt x="7495" y="0"/>
                </a:moveTo>
                <a:lnTo>
                  <a:pt x="1" y="2809"/>
                </a:lnTo>
                <a:lnTo>
                  <a:pt x="433" y="5866"/>
                </a:lnTo>
                <a:cubicBezTo>
                  <a:pt x="483" y="6182"/>
                  <a:pt x="383" y="6464"/>
                  <a:pt x="217" y="6680"/>
                </a:cubicBezTo>
                <a:cubicBezTo>
                  <a:pt x="311" y="6683"/>
                  <a:pt x="404" y="6685"/>
                  <a:pt x="498" y="6685"/>
                </a:cubicBezTo>
                <a:cubicBezTo>
                  <a:pt x="3198" y="6685"/>
                  <a:pt x="5907" y="5539"/>
                  <a:pt x="8027" y="3789"/>
                </a:cubicBezTo>
                <a:lnTo>
                  <a:pt x="7495" y="0"/>
                </a:lnTo>
                <a:close/>
              </a:path>
            </a:pathLst>
          </a:custGeom>
          <a:solidFill>
            <a:srgbClr val="455E70">
              <a:alpha val="4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71" name="Google Shape;2227;p45">
            <a:extLst>
              <a:ext uri="{FF2B5EF4-FFF2-40B4-BE49-F238E27FC236}">
                <a16:creationId xmlns:a16="http://schemas.microsoft.com/office/drawing/2014/main" id="{0D9CF6D7-183F-7B42-AEDB-0E492099D7C1}"/>
              </a:ext>
            </a:extLst>
          </p:cNvPr>
          <p:cNvSpPr/>
          <p:nvPr/>
        </p:nvSpPr>
        <p:spPr>
          <a:xfrm>
            <a:off x="9757625" y="2122928"/>
            <a:ext cx="851132" cy="828330"/>
          </a:xfrm>
          <a:custGeom>
            <a:avLst/>
            <a:gdLst/>
            <a:ahLst/>
            <a:cxnLst/>
            <a:rect l="l" t="t" r="r" b="b"/>
            <a:pathLst>
              <a:path w="26257" h="25044" extrusionOk="0">
                <a:moveTo>
                  <a:pt x="11350" y="0"/>
                </a:moveTo>
                <a:cubicBezTo>
                  <a:pt x="9531" y="0"/>
                  <a:pt x="7708" y="322"/>
                  <a:pt x="6099" y="895"/>
                </a:cubicBezTo>
                <a:cubicBezTo>
                  <a:pt x="4222" y="1527"/>
                  <a:pt x="2444" y="2657"/>
                  <a:pt x="1463" y="4418"/>
                </a:cubicBezTo>
                <a:cubicBezTo>
                  <a:pt x="1048" y="5166"/>
                  <a:pt x="832" y="6013"/>
                  <a:pt x="715" y="6877"/>
                </a:cubicBezTo>
                <a:cubicBezTo>
                  <a:pt x="1" y="11198"/>
                  <a:pt x="815" y="15618"/>
                  <a:pt x="1895" y="19855"/>
                </a:cubicBezTo>
                <a:cubicBezTo>
                  <a:pt x="2477" y="22132"/>
                  <a:pt x="4039" y="23827"/>
                  <a:pt x="6299" y="24525"/>
                </a:cubicBezTo>
                <a:cubicBezTo>
                  <a:pt x="7432" y="24881"/>
                  <a:pt x="8662" y="25044"/>
                  <a:pt x="9912" y="25044"/>
                </a:cubicBezTo>
                <a:cubicBezTo>
                  <a:pt x="12164" y="25044"/>
                  <a:pt x="14479" y="24514"/>
                  <a:pt x="16402" y="23627"/>
                </a:cubicBezTo>
                <a:cubicBezTo>
                  <a:pt x="18828" y="22531"/>
                  <a:pt x="19991" y="20454"/>
                  <a:pt x="20507" y="18061"/>
                </a:cubicBezTo>
                <a:cubicBezTo>
                  <a:pt x="23880" y="17944"/>
                  <a:pt x="26256" y="14023"/>
                  <a:pt x="24013" y="11032"/>
                </a:cubicBezTo>
                <a:cubicBezTo>
                  <a:pt x="23509" y="10329"/>
                  <a:pt x="22486" y="9986"/>
                  <a:pt x="21528" y="9986"/>
                </a:cubicBezTo>
                <a:cubicBezTo>
                  <a:pt x="21285" y="9986"/>
                  <a:pt x="21047" y="10008"/>
                  <a:pt x="20822" y="10051"/>
                </a:cubicBezTo>
                <a:cubicBezTo>
                  <a:pt x="20822" y="9835"/>
                  <a:pt x="20806" y="9636"/>
                  <a:pt x="20806" y="9420"/>
                </a:cubicBezTo>
                <a:cubicBezTo>
                  <a:pt x="20723" y="6130"/>
                  <a:pt x="20224" y="2856"/>
                  <a:pt x="16984" y="1228"/>
                </a:cubicBezTo>
                <a:cubicBezTo>
                  <a:pt x="15297" y="380"/>
                  <a:pt x="13325" y="0"/>
                  <a:pt x="11350" y="0"/>
                </a:cubicBezTo>
                <a:close/>
              </a:path>
            </a:pathLst>
          </a:custGeom>
          <a:solidFill>
            <a:srgbClr val="F895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72" name="Google Shape;2228;p45">
            <a:extLst>
              <a:ext uri="{FF2B5EF4-FFF2-40B4-BE49-F238E27FC236}">
                <a16:creationId xmlns:a16="http://schemas.microsoft.com/office/drawing/2014/main" id="{252D019F-3949-2745-BBA7-1478DA7EA796}"/>
              </a:ext>
            </a:extLst>
          </p:cNvPr>
          <p:cNvSpPr/>
          <p:nvPr/>
        </p:nvSpPr>
        <p:spPr>
          <a:xfrm>
            <a:off x="10413323" y="2488865"/>
            <a:ext cx="108288" cy="210555"/>
          </a:xfrm>
          <a:custGeom>
            <a:avLst/>
            <a:gdLst/>
            <a:ahLst/>
            <a:cxnLst/>
            <a:rect l="l" t="t" r="r" b="b"/>
            <a:pathLst>
              <a:path w="3274" h="6366" extrusionOk="0">
                <a:moveTo>
                  <a:pt x="2975" y="1"/>
                </a:moveTo>
                <a:cubicBezTo>
                  <a:pt x="2759" y="1"/>
                  <a:pt x="2476" y="67"/>
                  <a:pt x="2111" y="234"/>
                </a:cubicBezTo>
                <a:cubicBezTo>
                  <a:pt x="1778" y="383"/>
                  <a:pt x="1413" y="649"/>
                  <a:pt x="1080" y="1015"/>
                </a:cubicBezTo>
                <a:cubicBezTo>
                  <a:pt x="748" y="1397"/>
                  <a:pt x="482" y="1845"/>
                  <a:pt x="283" y="2394"/>
                </a:cubicBezTo>
                <a:cubicBezTo>
                  <a:pt x="117" y="2926"/>
                  <a:pt x="33" y="3474"/>
                  <a:pt x="17" y="3956"/>
                </a:cubicBezTo>
                <a:cubicBezTo>
                  <a:pt x="0" y="4421"/>
                  <a:pt x="17" y="4870"/>
                  <a:pt x="50" y="5219"/>
                </a:cubicBezTo>
                <a:cubicBezTo>
                  <a:pt x="133" y="5917"/>
                  <a:pt x="216" y="6365"/>
                  <a:pt x="266" y="6365"/>
                </a:cubicBezTo>
                <a:cubicBezTo>
                  <a:pt x="299" y="6365"/>
                  <a:pt x="299" y="5900"/>
                  <a:pt x="299" y="5202"/>
                </a:cubicBezTo>
                <a:cubicBezTo>
                  <a:pt x="299" y="4488"/>
                  <a:pt x="283" y="3507"/>
                  <a:pt x="615" y="2493"/>
                </a:cubicBezTo>
                <a:cubicBezTo>
                  <a:pt x="781" y="1995"/>
                  <a:pt x="1031" y="1563"/>
                  <a:pt x="1330" y="1214"/>
                </a:cubicBezTo>
                <a:cubicBezTo>
                  <a:pt x="1612" y="848"/>
                  <a:pt x="1928" y="583"/>
                  <a:pt x="2210" y="416"/>
                </a:cubicBezTo>
                <a:cubicBezTo>
                  <a:pt x="2825" y="101"/>
                  <a:pt x="3274" y="101"/>
                  <a:pt x="3274" y="51"/>
                </a:cubicBezTo>
                <a:cubicBezTo>
                  <a:pt x="3274" y="18"/>
                  <a:pt x="3174" y="1"/>
                  <a:pt x="2975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73" name="Google Shape;2229;p45">
            <a:extLst>
              <a:ext uri="{FF2B5EF4-FFF2-40B4-BE49-F238E27FC236}">
                <a16:creationId xmlns:a16="http://schemas.microsoft.com/office/drawing/2014/main" id="{E497E81A-08B4-E940-B9EE-98E771DA6E3E}"/>
              </a:ext>
            </a:extLst>
          </p:cNvPr>
          <p:cNvSpPr/>
          <p:nvPr/>
        </p:nvSpPr>
        <p:spPr>
          <a:xfrm>
            <a:off x="10436408" y="2554848"/>
            <a:ext cx="49480" cy="107229"/>
          </a:xfrm>
          <a:custGeom>
            <a:avLst/>
            <a:gdLst/>
            <a:ahLst/>
            <a:cxnLst/>
            <a:rect l="l" t="t" r="r" b="b"/>
            <a:pathLst>
              <a:path w="1496" h="3242" extrusionOk="0">
                <a:moveTo>
                  <a:pt x="91" y="0"/>
                </a:moveTo>
                <a:cubicBezTo>
                  <a:pt x="54" y="0"/>
                  <a:pt x="33" y="7"/>
                  <a:pt x="33" y="17"/>
                </a:cubicBezTo>
                <a:cubicBezTo>
                  <a:pt x="0" y="66"/>
                  <a:pt x="216" y="166"/>
                  <a:pt x="449" y="382"/>
                </a:cubicBezTo>
                <a:cubicBezTo>
                  <a:pt x="665" y="582"/>
                  <a:pt x="931" y="964"/>
                  <a:pt x="1047" y="1429"/>
                </a:cubicBezTo>
                <a:cubicBezTo>
                  <a:pt x="1147" y="1911"/>
                  <a:pt x="1114" y="2376"/>
                  <a:pt x="1047" y="2675"/>
                </a:cubicBezTo>
                <a:cubicBezTo>
                  <a:pt x="981" y="3008"/>
                  <a:pt x="947" y="3224"/>
                  <a:pt x="981" y="3240"/>
                </a:cubicBezTo>
                <a:cubicBezTo>
                  <a:pt x="983" y="3241"/>
                  <a:pt x="985" y="3241"/>
                  <a:pt x="987" y="3241"/>
                </a:cubicBezTo>
                <a:cubicBezTo>
                  <a:pt x="1042" y="3241"/>
                  <a:pt x="1168" y="3060"/>
                  <a:pt x="1280" y="2742"/>
                </a:cubicBezTo>
                <a:cubicBezTo>
                  <a:pt x="1396" y="2409"/>
                  <a:pt x="1496" y="1911"/>
                  <a:pt x="1379" y="1346"/>
                </a:cubicBezTo>
                <a:cubicBezTo>
                  <a:pt x="1246" y="798"/>
                  <a:pt x="898" y="382"/>
                  <a:pt x="582" y="183"/>
                </a:cubicBezTo>
                <a:cubicBezTo>
                  <a:pt x="369" y="41"/>
                  <a:pt x="182" y="0"/>
                  <a:pt x="91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74" name="Google Shape;2230;p45">
            <a:extLst>
              <a:ext uri="{FF2B5EF4-FFF2-40B4-BE49-F238E27FC236}">
                <a16:creationId xmlns:a16="http://schemas.microsoft.com/office/drawing/2014/main" id="{23C2EF3B-709C-5F4E-992A-FC8B778C9A38}"/>
              </a:ext>
            </a:extLst>
          </p:cNvPr>
          <p:cNvSpPr/>
          <p:nvPr/>
        </p:nvSpPr>
        <p:spPr>
          <a:xfrm>
            <a:off x="9918668" y="2454597"/>
            <a:ext cx="85797" cy="246872"/>
          </a:xfrm>
          <a:custGeom>
            <a:avLst/>
            <a:gdLst/>
            <a:ahLst/>
            <a:cxnLst/>
            <a:rect l="l" t="t" r="r" b="b"/>
            <a:pathLst>
              <a:path w="2594" h="7464" extrusionOk="0">
                <a:moveTo>
                  <a:pt x="53" y="1"/>
                </a:moveTo>
                <a:cubicBezTo>
                  <a:pt x="44" y="1"/>
                  <a:pt x="38" y="3"/>
                  <a:pt x="34" y="7"/>
                </a:cubicBezTo>
                <a:cubicBezTo>
                  <a:pt x="1" y="40"/>
                  <a:pt x="383" y="372"/>
                  <a:pt x="948" y="954"/>
                </a:cubicBezTo>
                <a:cubicBezTo>
                  <a:pt x="1214" y="1253"/>
                  <a:pt x="1546" y="1602"/>
                  <a:pt x="1795" y="2051"/>
                </a:cubicBezTo>
                <a:cubicBezTo>
                  <a:pt x="2045" y="2516"/>
                  <a:pt x="2244" y="3081"/>
                  <a:pt x="2194" y="3662"/>
                </a:cubicBezTo>
                <a:cubicBezTo>
                  <a:pt x="2178" y="3945"/>
                  <a:pt x="2095" y="4211"/>
                  <a:pt x="1962" y="4443"/>
                </a:cubicBezTo>
                <a:cubicBezTo>
                  <a:pt x="1829" y="4693"/>
                  <a:pt x="1662" y="4925"/>
                  <a:pt x="1513" y="5158"/>
                </a:cubicBezTo>
                <a:cubicBezTo>
                  <a:pt x="1363" y="5374"/>
                  <a:pt x="1247" y="5656"/>
                  <a:pt x="1214" y="5922"/>
                </a:cubicBezTo>
                <a:cubicBezTo>
                  <a:pt x="1181" y="6188"/>
                  <a:pt x="1280" y="6454"/>
                  <a:pt x="1380" y="6654"/>
                </a:cubicBezTo>
                <a:cubicBezTo>
                  <a:pt x="1613" y="7019"/>
                  <a:pt x="1912" y="7235"/>
                  <a:pt x="2111" y="7351"/>
                </a:cubicBezTo>
                <a:cubicBezTo>
                  <a:pt x="2261" y="7426"/>
                  <a:pt x="2373" y="7464"/>
                  <a:pt x="2420" y="7464"/>
                </a:cubicBezTo>
                <a:cubicBezTo>
                  <a:pt x="2435" y="7464"/>
                  <a:pt x="2443" y="7459"/>
                  <a:pt x="2443" y="7451"/>
                </a:cubicBezTo>
                <a:cubicBezTo>
                  <a:pt x="2477" y="7435"/>
                  <a:pt x="2344" y="7368"/>
                  <a:pt x="2178" y="7235"/>
                </a:cubicBezTo>
                <a:cubicBezTo>
                  <a:pt x="2011" y="7086"/>
                  <a:pt x="1762" y="6853"/>
                  <a:pt x="1596" y="6521"/>
                </a:cubicBezTo>
                <a:cubicBezTo>
                  <a:pt x="1513" y="6354"/>
                  <a:pt x="1446" y="6138"/>
                  <a:pt x="1496" y="5956"/>
                </a:cubicBezTo>
                <a:cubicBezTo>
                  <a:pt x="1530" y="5756"/>
                  <a:pt x="1629" y="5540"/>
                  <a:pt x="1779" y="5324"/>
                </a:cubicBezTo>
                <a:cubicBezTo>
                  <a:pt x="1928" y="5092"/>
                  <a:pt x="2095" y="4875"/>
                  <a:pt x="2261" y="4610"/>
                </a:cubicBezTo>
                <a:cubicBezTo>
                  <a:pt x="2427" y="4344"/>
                  <a:pt x="2527" y="4011"/>
                  <a:pt x="2543" y="3679"/>
                </a:cubicBezTo>
                <a:cubicBezTo>
                  <a:pt x="2593" y="2998"/>
                  <a:pt x="2377" y="2383"/>
                  <a:pt x="2095" y="1884"/>
                </a:cubicBezTo>
                <a:cubicBezTo>
                  <a:pt x="1795" y="1419"/>
                  <a:pt x="1446" y="1037"/>
                  <a:pt x="1131" y="771"/>
                </a:cubicBezTo>
                <a:cubicBezTo>
                  <a:pt x="565" y="266"/>
                  <a:pt x="153" y="1"/>
                  <a:pt x="53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75" name="Google Shape;2231;p45">
            <a:extLst>
              <a:ext uri="{FF2B5EF4-FFF2-40B4-BE49-F238E27FC236}">
                <a16:creationId xmlns:a16="http://schemas.microsoft.com/office/drawing/2014/main" id="{9448E64A-986D-AB40-BD9A-A8D0EEDEF459}"/>
              </a:ext>
            </a:extLst>
          </p:cNvPr>
          <p:cNvSpPr/>
          <p:nvPr/>
        </p:nvSpPr>
        <p:spPr>
          <a:xfrm>
            <a:off x="10029133" y="2676528"/>
            <a:ext cx="47443" cy="19349"/>
          </a:xfrm>
          <a:custGeom>
            <a:avLst/>
            <a:gdLst/>
            <a:ahLst/>
            <a:cxnLst/>
            <a:rect l="l" t="t" r="r" b="b"/>
            <a:pathLst>
              <a:path w="649" h="585" extrusionOk="0">
                <a:moveTo>
                  <a:pt x="491" y="1"/>
                </a:moveTo>
                <a:cubicBezTo>
                  <a:pt x="405" y="1"/>
                  <a:pt x="281" y="62"/>
                  <a:pt x="184" y="160"/>
                </a:cubicBezTo>
                <a:cubicBezTo>
                  <a:pt x="51" y="309"/>
                  <a:pt x="1" y="475"/>
                  <a:pt x="67" y="558"/>
                </a:cubicBezTo>
                <a:cubicBezTo>
                  <a:pt x="80" y="576"/>
                  <a:pt x="104" y="584"/>
                  <a:pt x="133" y="584"/>
                </a:cubicBezTo>
                <a:cubicBezTo>
                  <a:pt x="216" y="584"/>
                  <a:pt x="347" y="519"/>
                  <a:pt x="433" y="409"/>
                </a:cubicBezTo>
                <a:cubicBezTo>
                  <a:pt x="582" y="243"/>
                  <a:pt x="649" y="76"/>
                  <a:pt x="566" y="27"/>
                </a:cubicBezTo>
                <a:cubicBezTo>
                  <a:pt x="548" y="9"/>
                  <a:pt x="522" y="1"/>
                  <a:pt x="491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76" name="Google Shape;2232;p45">
            <a:extLst>
              <a:ext uri="{FF2B5EF4-FFF2-40B4-BE49-F238E27FC236}">
                <a16:creationId xmlns:a16="http://schemas.microsoft.com/office/drawing/2014/main" id="{C1B5ADF4-BD44-6A4C-BDB7-68B44D10A53F}"/>
              </a:ext>
            </a:extLst>
          </p:cNvPr>
          <p:cNvSpPr/>
          <p:nvPr/>
        </p:nvSpPr>
        <p:spPr>
          <a:xfrm>
            <a:off x="10015410" y="2730174"/>
            <a:ext cx="70913" cy="31487"/>
          </a:xfrm>
          <a:custGeom>
            <a:avLst/>
            <a:gdLst/>
            <a:ahLst/>
            <a:cxnLst/>
            <a:rect l="l" t="t" r="r" b="b"/>
            <a:pathLst>
              <a:path w="2144" h="952" extrusionOk="0">
                <a:moveTo>
                  <a:pt x="1462" y="0"/>
                </a:moveTo>
                <a:cubicBezTo>
                  <a:pt x="1287" y="0"/>
                  <a:pt x="1092" y="25"/>
                  <a:pt x="898" y="83"/>
                </a:cubicBezTo>
                <a:cubicBezTo>
                  <a:pt x="565" y="199"/>
                  <a:pt x="283" y="415"/>
                  <a:pt x="167" y="598"/>
                </a:cubicBezTo>
                <a:cubicBezTo>
                  <a:pt x="17" y="781"/>
                  <a:pt x="0" y="930"/>
                  <a:pt x="34" y="947"/>
                </a:cubicBezTo>
                <a:cubicBezTo>
                  <a:pt x="38" y="950"/>
                  <a:pt x="44" y="951"/>
                  <a:pt x="50" y="951"/>
                </a:cubicBezTo>
                <a:cubicBezTo>
                  <a:pt x="154" y="951"/>
                  <a:pt x="466" y="587"/>
                  <a:pt x="1014" y="415"/>
                </a:cubicBezTo>
                <a:cubicBezTo>
                  <a:pt x="1579" y="232"/>
                  <a:pt x="2078" y="349"/>
                  <a:pt x="2127" y="249"/>
                </a:cubicBezTo>
                <a:cubicBezTo>
                  <a:pt x="2144" y="199"/>
                  <a:pt x="2011" y="100"/>
                  <a:pt x="1795" y="33"/>
                </a:cubicBezTo>
                <a:cubicBezTo>
                  <a:pt x="1699" y="12"/>
                  <a:pt x="1585" y="0"/>
                  <a:pt x="1462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77" name="Google Shape;2233;p45">
            <a:extLst>
              <a:ext uri="{FF2B5EF4-FFF2-40B4-BE49-F238E27FC236}">
                <a16:creationId xmlns:a16="http://schemas.microsoft.com/office/drawing/2014/main" id="{BFDA4882-F77B-D14B-BE14-CA76613A20F8}"/>
              </a:ext>
            </a:extLst>
          </p:cNvPr>
          <p:cNvSpPr/>
          <p:nvPr/>
        </p:nvSpPr>
        <p:spPr>
          <a:xfrm>
            <a:off x="9867568" y="2564667"/>
            <a:ext cx="58847" cy="85830"/>
          </a:xfrm>
          <a:custGeom>
            <a:avLst/>
            <a:gdLst/>
            <a:ahLst/>
            <a:cxnLst/>
            <a:rect l="l" t="t" r="r" b="b"/>
            <a:pathLst>
              <a:path w="732" h="2595" extrusionOk="0">
                <a:moveTo>
                  <a:pt x="125" y="1"/>
                </a:moveTo>
                <a:cubicBezTo>
                  <a:pt x="122" y="1"/>
                  <a:pt x="119" y="1"/>
                  <a:pt x="117" y="2"/>
                </a:cubicBezTo>
                <a:cubicBezTo>
                  <a:pt x="0" y="19"/>
                  <a:pt x="50" y="617"/>
                  <a:pt x="183" y="1331"/>
                </a:cubicBezTo>
                <a:cubicBezTo>
                  <a:pt x="366" y="2029"/>
                  <a:pt x="549" y="2594"/>
                  <a:pt x="632" y="2594"/>
                </a:cubicBezTo>
                <a:cubicBezTo>
                  <a:pt x="732" y="2578"/>
                  <a:pt x="698" y="1963"/>
                  <a:pt x="549" y="1265"/>
                </a:cubicBezTo>
                <a:cubicBezTo>
                  <a:pt x="403" y="570"/>
                  <a:pt x="226" y="1"/>
                  <a:pt x="125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78" name="Google Shape;2234;p45">
            <a:extLst>
              <a:ext uri="{FF2B5EF4-FFF2-40B4-BE49-F238E27FC236}">
                <a16:creationId xmlns:a16="http://schemas.microsoft.com/office/drawing/2014/main" id="{75A90271-4564-2143-905C-D070DF65EE79}"/>
              </a:ext>
            </a:extLst>
          </p:cNvPr>
          <p:cNvSpPr/>
          <p:nvPr/>
        </p:nvSpPr>
        <p:spPr>
          <a:xfrm>
            <a:off x="10124787" y="2516345"/>
            <a:ext cx="50611" cy="85234"/>
          </a:xfrm>
          <a:custGeom>
            <a:avLst/>
            <a:gdLst/>
            <a:ahLst/>
            <a:cxnLst/>
            <a:rect l="l" t="t" r="r" b="b"/>
            <a:pathLst>
              <a:path w="483" h="2577" extrusionOk="0">
                <a:moveTo>
                  <a:pt x="120" y="0"/>
                </a:moveTo>
                <a:cubicBezTo>
                  <a:pt x="119" y="0"/>
                  <a:pt x="118" y="1"/>
                  <a:pt x="117" y="1"/>
                </a:cubicBezTo>
                <a:cubicBezTo>
                  <a:pt x="17" y="1"/>
                  <a:pt x="0" y="599"/>
                  <a:pt x="67" y="1314"/>
                </a:cubicBezTo>
                <a:cubicBezTo>
                  <a:pt x="116" y="2002"/>
                  <a:pt x="262" y="2577"/>
                  <a:pt x="346" y="2577"/>
                </a:cubicBezTo>
                <a:cubicBezTo>
                  <a:pt x="347" y="2577"/>
                  <a:pt x="348" y="2577"/>
                  <a:pt x="349" y="2576"/>
                </a:cubicBezTo>
                <a:cubicBezTo>
                  <a:pt x="449" y="2576"/>
                  <a:pt x="482" y="1978"/>
                  <a:pt x="416" y="1264"/>
                </a:cubicBezTo>
                <a:cubicBezTo>
                  <a:pt x="350" y="576"/>
                  <a:pt x="204" y="0"/>
                  <a:pt x="120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79" name="Google Shape;2235;p45">
            <a:extLst>
              <a:ext uri="{FF2B5EF4-FFF2-40B4-BE49-F238E27FC236}">
                <a16:creationId xmlns:a16="http://schemas.microsoft.com/office/drawing/2014/main" id="{77F31D2C-CA05-D844-8DE1-7B37A4344650}"/>
              </a:ext>
            </a:extLst>
          </p:cNvPr>
          <p:cNvSpPr/>
          <p:nvPr/>
        </p:nvSpPr>
        <p:spPr>
          <a:xfrm>
            <a:off x="9785114" y="2446330"/>
            <a:ext cx="112157" cy="88575"/>
          </a:xfrm>
          <a:custGeom>
            <a:avLst/>
            <a:gdLst/>
            <a:ahLst/>
            <a:cxnLst/>
            <a:rect l="l" t="t" r="r" b="b"/>
            <a:pathLst>
              <a:path w="3391" h="2678" extrusionOk="0">
                <a:moveTo>
                  <a:pt x="2533" y="0"/>
                </a:moveTo>
                <a:cubicBezTo>
                  <a:pt x="2124" y="0"/>
                  <a:pt x="1588" y="224"/>
                  <a:pt x="1114" y="622"/>
                </a:cubicBezTo>
                <a:cubicBezTo>
                  <a:pt x="366" y="1254"/>
                  <a:pt x="1" y="2085"/>
                  <a:pt x="333" y="2467"/>
                </a:cubicBezTo>
                <a:cubicBezTo>
                  <a:pt x="452" y="2609"/>
                  <a:pt x="641" y="2678"/>
                  <a:pt x="869" y="2678"/>
                </a:cubicBezTo>
                <a:cubicBezTo>
                  <a:pt x="1278" y="2678"/>
                  <a:pt x="1813" y="2457"/>
                  <a:pt x="2294" y="2051"/>
                </a:cubicBezTo>
                <a:cubicBezTo>
                  <a:pt x="3042" y="1436"/>
                  <a:pt x="3391" y="606"/>
                  <a:pt x="3058" y="207"/>
                </a:cubicBezTo>
                <a:cubicBezTo>
                  <a:pt x="2941" y="66"/>
                  <a:pt x="2756" y="0"/>
                  <a:pt x="2533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80" name="Google Shape;2236;p45">
            <a:extLst>
              <a:ext uri="{FF2B5EF4-FFF2-40B4-BE49-F238E27FC236}">
                <a16:creationId xmlns:a16="http://schemas.microsoft.com/office/drawing/2014/main" id="{24571574-CBFB-8647-8E6B-73E39B4F1461}"/>
              </a:ext>
            </a:extLst>
          </p:cNvPr>
          <p:cNvSpPr/>
          <p:nvPr/>
        </p:nvSpPr>
        <p:spPr>
          <a:xfrm>
            <a:off x="10056091" y="2409550"/>
            <a:ext cx="120393" cy="73724"/>
          </a:xfrm>
          <a:custGeom>
            <a:avLst/>
            <a:gdLst/>
            <a:ahLst/>
            <a:cxnLst/>
            <a:rect l="l" t="t" r="r" b="b"/>
            <a:pathLst>
              <a:path w="3640" h="2229" extrusionOk="0">
                <a:moveTo>
                  <a:pt x="1067" y="0"/>
                </a:moveTo>
                <a:cubicBezTo>
                  <a:pt x="648" y="0"/>
                  <a:pt x="319" y="131"/>
                  <a:pt x="199" y="388"/>
                </a:cubicBezTo>
                <a:cubicBezTo>
                  <a:pt x="0" y="854"/>
                  <a:pt x="532" y="1568"/>
                  <a:pt x="1429" y="1967"/>
                </a:cubicBezTo>
                <a:cubicBezTo>
                  <a:pt x="1826" y="2143"/>
                  <a:pt x="2223" y="2229"/>
                  <a:pt x="2560" y="2229"/>
                </a:cubicBezTo>
                <a:cubicBezTo>
                  <a:pt x="2984" y="2229"/>
                  <a:pt x="3312" y="2093"/>
                  <a:pt x="3423" y="1834"/>
                </a:cubicBezTo>
                <a:cubicBezTo>
                  <a:pt x="3639" y="1369"/>
                  <a:pt x="3091" y="671"/>
                  <a:pt x="2194" y="255"/>
                </a:cubicBezTo>
                <a:cubicBezTo>
                  <a:pt x="1801" y="85"/>
                  <a:pt x="1404" y="0"/>
                  <a:pt x="1067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81" name="Google Shape;2237;p45">
            <a:extLst>
              <a:ext uri="{FF2B5EF4-FFF2-40B4-BE49-F238E27FC236}">
                <a16:creationId xmlns:a16="http://schemas.microsoft.com/office/drawing/2014/main" id="{52B9D66C-011B-8E40-9149-48D640470255}"/>
              </a:ext>
            </a:extLst>
          </p:cNvPr>
          <p:cNvSpPr/>
          <p:nvPr/>
        </p:nvSpPr>
        <p:spPr>
          <a:xfrm>
            <a:off x="9901485" y="3714226"/>
            <a:ext cx="799436" cy="503865"/>
          </a:xfrm>
          <a:custGeom>
            <a:avLst/>
            <a:gdLst/>
            <a:ahLst/>
            <a:cxnLst/>
            <a:rect l="l" t="t" r="r" b="b"/>
            <a:pathLst>
              <a:path w="24694" h="15234" extrusionOk="0">
                <a:moveTo>
                  <a:pt x="13444" y="1"/>
                </a:moveTo>
                <a:lnTo>
                  <a:pt x="13261" y="4387"/>
                </a:lnTo>
                <a:lnTo>
                  <a:pt x="2061" y="3756"/>
                </a:lnTo>
                <a:cubicBezTo>
                  <a:pt x="1180" y="6199"/>
                  <a:pt x="582" y="8725"/>
                  <a:pt x="1" y="11284"/>
                </a:cubicBezTo>
                <a:cubicBezTo>
                  <a:pt x="4252" y="12964"/>
                  <a:pt x="10941" y="15234"/>
                  <a:pt x="15995" y="15234"/>
                </a:cubicBezTo>
                <a:cubicBezTo>
                  <a:pt x="16887" y="15234"/>
                  <a:pt x="17728" y="15163"/>
                  <a:pt x="18496" y="15006"/>
                </a:cubicBezTo>
                <a:cubicBezTo>
                  <a:pt x="23647" y="13942"/>
                  <a:pt x="24611" y="5617"/>
                  <a:pt x="24694" y="266"/>
                </a:cubicBezTo>
                <a:lnTo>
                  <a:pt x="24694" y="266"/>
                </a:lnTo>
                <a:cubicBezTo>
                  <a:pt x="23542" y="318"/>
                  <a:pt x="22389" y="342"/>
                  <a:pt x="21234" y="342"/>
                </a:cubicBezTo>
                <a:cubicBezTo>
                  <a:pt x="18641" y="342"/>
                  <a:pt x="16042" y="219"/>
                  <a:pt x="13444" y="1"/>
                </a:cubicBezTo>
                <a:close/>
              </a:path>
            </a:pathLst>
          </a:custGeom>
          <a:solidFill>
            <a:srgbClr val="F895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82" name="Google Shape;2238;p45">
            <a:extLst>
              <a:ext uri="{FF2B5EF4-FFF2-40B4-BE49-F238E27FC236}">
                <a16:creationId xmlns:a16="http://schemas.microsoft.com/office/drawing/2014/main" id="{6D3450B0-82B0-B74B-B94F-2DC55F187002}"/>
              </a:ext>
            </a:extLst>
          </p:cNvPr>
          <p:cNvSpPr/>
          <p:nvPr/>
        </p:nvSpPr>
        <p:spPr>
          <a:xfrm>
            <a:off x="10407832" y="2496703"/>
            <a:ext cx="139610" cy="203775"/>
          </a:xfrm>
          <a:custGeom>
            <a:avLst/>
            <a:gdLst/>
            <a:ahLst/>
            <a:cxnLst/>
            <a:rect l="l" t="t" r="r" b="b"/>
            <a:pathLst>
              <a:path w="4221" h="6161" extrusionOk="0">
                <a:moveTo>
                  <a:pt x="2890" y="0"/>
                </a:moveTo>
                <a:cubicBezTo>
                  <a:pt x="2555" y="0"/>
                  <a:pt x="2209" y="103"/>
                  <a:pt x="1928" y="296"/>
                </a:cubicBezTo>
                <a:cubicBezTo>
                  <a:pt x="233" y="1525"/>
                  <a:pt x="0" y="4367"/>
                  <a:pt x="764" y="6112"/>
                </a:cubicBezTo>
                <a:cubicBezTo>
                  <a:pt x="780" y="6145"/>
                  <a:pt x="811" y="6161"/>
                  <a:pt x="854" y="6161"/>
                </a:cubicBezTo>
                <a:cubicBezTo>
                  <a:pt x="1282" y="6161"/>
                  <a:pt x="2938" y="4667"/>
                  <a:pt x="3074" y="4516"/>
                </a:cubicBezTo>
                <a:cubicBezTo>
                  <a:pt x="3805" y="3669"/>
                  <a:pt x="4221" y="2589"/>
                  <a:pt x="4188" y="1475"/>
                </a:cubicBezTo>
                <a:cubicBezTo>
                  <a:pt x="4188" y="1160"/>
                  <a:pt x="4138" y="811"/>
                  <a:pt x="3938" y="512"/>
                </a:cubicBezTo>
                <a:cubicBezTo>
                  <a:pt x="3708" y="161"/>
                  <a:pt x="3308" y="0"/>
                  <a:pt x="2890" y="0"/>
                </a:cubicBezTo>
                <a:close/>
              </a:path>
            </a:pathLst>
          </a:custGeom>
          <a:solidFill>
            <a:srgbClr val="455E70">
              <a:alpha val="4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83" name="Google Shape;2239;p45">
            <a:extLst>
              <a:ext uri="{FF2B5EF4-FFF2-40B4-BE49-F238E27FC236}">
                <a16:creationId xmlns:a16="http://schemas.microsoft.com/office/drawing/2014/main" id="{36A6DDC0-1BBF-F847-8D2F-476AEDB59689}"/>
              </a:ext>
            </a:extLst>
          </p:cNvPr>
          <p:cNvSpPr/>
          <p:nvPr/>
        </p:nvSpPr>
        <p:spPr>
          <a:xfrm>
            <a:off x="9702689" y="2055093"/>
            <a:ext cx="765898" cy="400968"/>
          </a:xfrm>
          <a:custGeom>
            <a:avLst/>
            <a:gdLst/>
            <a:ahLst/>
            <a:cxnLst/>
            <a:rect l="l" t="t" r="r" b="b"/>
            <a:pathLst>
              <a:path w="23680" h="12123" extrusionOk="0">
                <a:moveTo>
                  <a:pt x="15510" y="0"/>
                </a:moveTo>
                <a:cubicBezTo>
                  <a:pt x="15397" y="0"/>
                  <a:pt x="15284" y="2"/>
                  <a:pt x="15172" y="5"/>
                </a:cubicBezTo>
                <a:cubicBezTo>
                  <a:pt x="13427" y="71"/>
                  <a:pt x="11699" y="487"/>
                  <a:pt x="10004" y="902"/>
                </a:cubicBezTo>
                <a:lnTo>
                  <a:pt x="4238" y="3328"/>
                </a:lnTo>
                <a:cubicBezTo>
                  <a:pt x="3124" y="3578"/>
                  <a:pt x="2443" y="4724"/>
                  <a:pt x="2044" y="5804"/>
                </a:cubicBezTo>
                <a:cubicBezTo>
                  <a:pt x="1346" y="7715"/>
                  <a:pt x="399" y="9294"/>
                  <a:pt x="50" y="11371"/>
                </a:cubicBezTo>
                <a:cubicBezTo>
                  <a:pt x="17" y="11504"/>
                  <a:pt x="0" y="11637"/>
                  <a:pt x="100" y="11720"/>
                </a:cubicBezTo>
                <a:cubicBezTo>
                  <a:pt x="166" y="11787"/>
                  <a:pt x="249" y="11787"/>
                  <a:pt x="333" y="11787"/>
                </a:cubicBezTo>
                <a:cubicBezTo>
                  <a:pt x="370" y="11791"/>
                  <a:pt x="429" y="11792"/>
                  <a:pt x="508" y="11792"/>
                </a:cubicBezTo>
                <a:cubicBezTo>
                  <a:pt x="1416" y="11792"/>
                  <a:pt x="4836" y="11545"/>
                  <a:pt x="4836" y="11438"/>
                </a:cubicBezTo>
                <a:cubicBezTo>
                  <a:pt x="5068" y="10108"/>
                  <a:pt x="5368" y="8779"/>
                  <a:pt x="5700" y="7466"/>
                </a:cubicBezTo>
                <a:cubicBezTo>
                  <a:pt x="5800" y="8447"/>
                  <a:pt x="5966" y="9427"/>
                  <a:pt x="6198" y="10391"/>
                </a:cubicBezTo>
                <a:cubicBezTo>
                  <a:pt x="6232" y="10590"/>
                  <a:pt x="6298" y="10773"/>
                  <a:pt x="6414" y="10873"/>
                </a:cubicBezTo>
                <a:cubicBezTo>
                  <a:pt x="6597" y="11006"/>
                  <a:pt x="6797" y="11022"/>
                  <a:pt x="7013" y="11022"/>
                </a:cubicBezTo>
                <a:lnTo>
                  <a:pt x="11134" y="11022"/>
                </a:lnTo>
                <a:cubicBezTo>
                  <a:pt x="11383" y="9676"/>
                  <a:pt x="11632" y="8314"/>
                  <a:pt x="11898" y="6951"/>
                </a:cubicBezTo>
                <a:cubicBezTo>
                  <a:pt x="11965" y="8264"/>
                  <a:pt x="12114" y="9560"/>
                  <a:pt x="12363" y="10856"/>
                </a:cubicBezTo>
                <a:cubicBezTo>
                  <a:pt x="14009" y="10956"/>
                  <a:pt x="15620" y="10972"/>
                  <a:pt x="17265" y="11022"/>
                </a:cubicBezTo>
                <a:lnTo>
                  <a:pt x="17332" y="7350"/>
                </a:lnTo>
                <a:cubicBezTo>
                  <a:pt x="17598" y="8214"/>
                  <a:pt x="17930" y="9095"/>
                  <a:pt x="18329" y="9925"/>
                </a:cubicBezTo>
                <a:cubicBezTo>
                  <a:pt x="18611" y="10540"/>
                  <a:pt x="18944" y="11188"/>
                  <a:pt x="19492" y="11604"/>
                </a:cubicBezTo>
                <a:cubicBezTo>
                  <a:pt x="19991" y="11983"/>
                  <a:pt x="20624" y="12122"/>
                  <a:pt x="21262" y="12122"/>
                </a:cubicBezTo>
                <a:cubicBezTo>
                  <a:pt x="21602" y="12122"/>
                  <a:pt x="21944" y="12083"/>
                  <a:pt x="22267" y="12019"/>
                </a:cubicBezTo>
                <a:cubicBezTo>
                  <a:pt x="22649" y="11936"/>
                  <a:pt x="23015" y="11836"/>
                  <a:pt x="23264" y="11537"/>
                </a:cubicBezTo>
                <a:cubicBezTo>
                  <a:pt x="23580" y="11188"/>
                  <a:pt x="23630" y="10690"/>
                  <a:pt x="23647" y="10225"/>
                </a:cubicBezTo>
                <a:cubicBezTo>
                  <a:pt x="23680" y="9444"/>
                  <a:pt x="23680" y="8629"/>
                  <a:pt x="23680" y="7848"/>
                </a:cubicBezTo>
                <a:cubicBezTo>
                  <a:pt x="23663" y="6818"/>
                  <a:pt x="23597" y="5771"/>
                  <a:pt x="23248" y="4807"/>
                </a:cubicBezTo>
                <a:cubicBezTo>
                  <a:pt x="22766" y="3478"/>
                  <a:pt x="21353" y="2049"/>
                  <a:pt x="20190" y="1251"/>
                </a:cubicBezTo>
                <a:cubicBezTo>
                  <a:pt x="18837" y="349"/>
                  <a:pt x="17163" y="0"/>
                  <a:pt x="15510" y="0"/>
                </a:cubicBezTo>
                <a:close/>
              </a:path>
            </a:pathLst>
          </a:custGeom>
          <a:solidFill>
            <a:srgbClr val="98C4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84" name="Google Shape;2240;p45">
            <a:extLst>
              <a:ext uri="{FF2B5EF4-FFF2-40B4-BE49-F238E27FC236}">
                <a16:creationId xmlns:a16="http://schemas.microsoft.com/office/drawing/2014/main" id="{67938B41-A9CF-9641-97D1-BBE6BA8672B4}"/>
              </a:ext>
            </a:extLst>
          </p:cNvPr>
          <p:cNvSpPr/>
          <p:nvPr/>
        </p:nvSpPr>
        <p:spPr>
          <a:xfrm>
            <a:off x="9242630" y="3237995"/>
            <a:ext cx="222099" cy="319901"/>
          </a:xfrm>
          <a:custGeom>
            <a:avLst/>
            <a:gdLst/>
            <a:ahLst/>
            <a:cxnLst/>
            <a:rect l="l" t="t" r="r" b="b"/>
            <a:pathLst>
              <a:path w="6715" h="9672" extrusionOk="0">
                <a:moveTo>
                  <a:pt x="420" y="0"/>
                </a:moveTo>
                <a:cubicBezTo>
                  <a:pt x="157" y="0"/>
                  <a:pt x="1" y="230"/>
                  <a:pt x="101" y="881"/>
                </a:cubicBezTo>
                <a:cubicBezTo>
                  <a:pt x="251" y="1795"/>
                  <a:pt x="1032" y="2509"/>
                  <a:pt x="1281" y="3407"/>
                </a:cubicBezTo>
                <a:cubicBezTo>
                  <a:pt x="1597" y="4603"/>
                  <a:pt x="1331" y="5716"/>
                  <a:pt x="1863" y="6913"/>
                </a:cubicBezTo>
                <a:cubicBezTo>
                  <a:pt x="2162" y="7561"/>
                  <a:pt x="2494" y="8192"/>
                  <a:pt x="2976" y="8708"/>
                </a:cubicBezTo>
                <a:cubicBezTo>
                  <a:pt x="3441" y="9239"/>
                  <a:pt x="4089" y="9621"/>
                  <a:pt x="4804" y="9671"/>
                </a:cubicBezTo>
                <a:cubicBezTo>
                  <a:pt x="4920" y="9671"/>
                  <a:pt x="5053" y="9671"/>
                  <a:pt x="5153" y="9605"/>
                </a:cubicBezTo>
                <a:cubicBezTo>
                  <a:pt x="5253" y="9538"/>
                  <a:pt x="5336" y="9422"/>
                  <a:pt x="5402" y="9322"/>
                </a:cubicBezTo>
                <a:cubicBezTo>
                  <a:pt x="5734" y="8757"/>
                  <a:pt x="6067" y="8209"/>
                  <a:pt x="6416" y="7661"/>
                </a:cubicBezTo>
                <a:cubicBezTo>
                  <a:pt x="6565" y="7411"/>
                  <a:pt x="6715" y="7029"/>
                  <a:pt x="6482" y="6846"/>
                </a:cubicBezTo>
                <a:lnTo>
                  <a:pt x="4688" y="4570"/>
                </a:lnTo>
                <a:cubicBezTo>
                  <a:pt x="3807" y="3423"/>
                  <a:pt x="2893" y="2260"/>
                  <a:pt x="1996" y="1113"/>
                </a:cubicBezTo>
                <a:cubicBezTo>
                  <a:pt x="1717" y="750"/>
                  <a:pt x="895" y="0"/>
                  <a:pt x="420" y="0"/>
                </a:cubicBezTo>
                <a:close/>
              </a:path>
            </a:pathLst>
          </a:custGeom>
          <a:solidFill>
            <a:srgbClr val="F4B4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85" name="Google Shape;2241;p45">
            <a:extLst>
              <a:ext uri="{FF2B5EF4-FFF2-40B4-BE49-F238E27FC236}">
                <a16:creationId xmlns:a16="http://schemas.microsoft.com/office/drawing/2014/main" id="{491864EC-6083-2A47-A047-368588C5AFC4}"/>
              </a:ext>
            </a:extLst>
          </p:cNvPr>
          <p:cNvSpPr/>
          <p:nvPr/>
        </p:nvSpPr>
        <p:spPr>
          <a:xfrm>
            <a:off x="10366060" y="3662829"/>
            <a:ext cx="369487" cy="106634"/>
          </a:xfrm>
          <a:custGeom>
            <a:avLst/>
            <a:gdLst/>
            <a:ahLst/>
            <a:cxnLst/>
            <a:rect l="l" t="t" r="r" b="b"/>
            <a:pathLst>
              <a:path w="11433" h="3224" extrusionOk="0">
                <a:moveTo>
                  <a:pt x="183" y="0"/>
                </a:moveTo>
                <a:lnTo>
                  <a:pt x="0" y="2858"/>
                </a:lnTo>
                <a:cubicBezTo>
                  <a:pt x="1780" y="3078"/>
                  <a:pt x="3589" y="3223"/>
                  <a:pt x="5388" y="3223"/>
                </a:cubicBezTo>
                <a:cubicBezTo>
                  <a:pt x="7402" y="3223"/>
                  <a:pt x="9402" y="3041"/>
                  <a:pt x="11333" y="2576"/>
                </a:cubicBezTo>
                <a:cubicBezTo>
                  <a:pt x="11400" y="1778"/>
                  <a:pt x="11416" y="981"/>
                  <a:pt x="11433" y="283"/>
                </a:cubicBezTo>
                <a:lnTo>
                  <a:pt x="11433" y="283"/>
                </a:lnTo>
                <a:cubicBezTo>
                  <a:pt x="10331" y="332"/>
                  <a:pt x="9228" y="355"/>
                  <a:pt x="8124" y="355"/>
                </a:cubicBezTo>
                <a:cubicBezTo>
                  <a:pt x="5481" y="355"/>
                  <a:pt x="2832" y="223"/>
                  <a:pt x="183" y="0"/>
                </a:cubicBezTo>
                <a:close/>
              </a:path>
            </a:pathLst>
          </a:custGeom>
          <a:solidFill>
            <a:srgbClr val="455E70">
              <a:alpha val="4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86" name="Google Shape;2242;p45">
            <a:extLst>
              <a:ext uri="{FF2B5EF4-FFF2-40B4-BE49-F238E27FC236}">
                <a16:creationId xmlns:a16="http://schemas.microsoft.com/office/drawing/2014/main" id="{B7ECAD73-EEF7-D948-BFA1-F8741081D03A}"/>
              </a:ext>
            </a:extLst>
          </p:cNvPr>
          <p:cNvSpPr/>
          <p:nvPr/>
        </p:nvSpPr>
        <p:spPr>
          <a:xfrm>
            <a:off x="10355047" y="3660088"/>
            <a:ext cx="410203" cy="19713"/>
          </a:xfrm>
          <a:custGeom>
            <a:avLst/>
            <a:gdLst/>
            <a:ahLst/>
            <a:cxnLst/>
            <a:rect l="l" t="t" r="r" b="b"/>
            <a:pathLst>
              <a:path w="12664" h="596" extrusionOk="0">
                <a:moveTo>
                  <a:pt x="1" y="0"/>
                </a:moveTo>
                <a:cubicBezTo>
                  <a:pt x="2536" y="392"/>
                  <a:pt x="5095" y="596"/>
                  <a:pt x="7657" y="596"/>
                </a:cubicBezTo>
                <a:cubicBezTo>
                  <a:pt x="9327" y="596"/>
                  <a:pt x="10998" y="509"/>
                  <a:pt x="12663" y="332"/>
                </a:cubicBezTo>
                <a:lnTo>
                  <a:pt x="1" y="0"/>
                </a:lnTo>
                <a:close/>
              </a:path>
            </a:pathLst>
          </a:custGeom>
          <a:solidFill>
            <a:srgbClr val="B783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87" name="Google Shape;2243;p45">
            <a:extLst>
              <a:ext uri="{FF2B5EF4-FFF2-40B4-BE49-F238E27FC236}">
                <a16:creationId xmlns:a16="http://schemas.microsoft.com/office/drawing/2014/main" id="{D05C16C0-520C-BD47-ADE6-7DE68A8F53B0}"/>
              </a:ext>
            </a:extLst>
          </p:cNvPr>
          <p:cNvSpPr/>
          <p:nvPr/>
        </p:nvSpPr>
        <p:spPr>
          <a:xfrm>
            <a:off x="9693330" y="3763346"/>
            <a:ext cx="448107" cy="338093"/>
          </a:xfrm>
          <a:custGeom>
            <a:avLst/>
            <a:gdLst/>
            <a:ahLst/>
            <a:cxnLst/>
            <a:rect l="l" t="t" r="r" b="b"/>
            <a:pathLst>
              <a:path w="13810" h="10222" extrusionOk="0">
                <a:moveTo>
                  <a:pt x="4953" y="0"/>
                </a:moveTo>
                <a:cubicBezTo>
                  <a:pt x="4605" y="0"/>
                  <a:pt x="4255" y="20"/>
                  <a:pt x="3906" y="69"/>
                </a:cubicBezTo>
                <a:cubicBezTo>
                  <a:pt x="3191" y="135"/>
                  <a:pt x="2261" y="268"/>
                  <a:pt x="1696" y="717"/>
                </a:cubicBezTo>
                <a:cubicBezTo>
                  <a:pt x="1596" y="800"/>
                  <a:pt x="1496" y="933"/>
                  <a:pt x="1529" y="1066"/>
                </a:cubicBezTo>
                <a:cubicBezTo>
                  <a:pt x="1579" y="1199"/>
                  <a:pt x="1745" y="1248"/>
                  <a:pt x="1895" y="1248"/>
                </a:cubicBezTo>
                <a:cubicBezTo>
                  <a:pt x="2087" y="1266"/>
                  <a:pt x="2279" y="1274"/>
                  <a:pt x="2472" y="1274"/>
                </a:cubicBezTo>
                <a:cubicBezTo>
                  <a:pt x="3166" y="1274"/>
                  <a:pt x="3868" y="1182"/>
                  <a:pt x="4570" y="1182"/>
                </a:cubicBezTo>
                <a:cubicBezTo>
                  <a:pt x="5451" y="1182"/>
                  <a:pt x="6348" y="1248"/>
                  <a:pt x="7179" y="1581"/>
                </a:cubicBezTo>
                <a:cubicBezTo>
                  <a:pt x="5966" y="1764"/>
                  <a:pt x="4687" y="1680"/>
                  <a:pt x="3474" y="1830"/>
                </a:cubicBezTo>
                <a:cubicBezTo>
                  <a:pt x="2610" y="1930"/>
                  <a:pt x="1812" y="2096"/>
                  <a:pt x="998" y="2378"/>
                </a:cubicBezTo>
                <a:cubicBezTo>
                  <a:pt x="765" y="2461"/>
                  <a:pt x="532" y="2545"/>
                  <a:pt x="366" y="2711"/>
                </a:cubicBezTo>
                <a:cubicBezTo>
                  <a:pt x="316" y="2777"/>
                  <a:pt x="250" y="2860"/>
                  <a:pt x="250" y="2943"/>
                </a:cubicBezTo>
                <a:cubicBezTo>
                  <a:pt x="267" y="3093"/>
                  <a:pt x="433" y="3159"/>
                  <a:pt x="582" y="3176"/>
                </a:cubicBezTo>
                <a:cubicBezTo>
                  <a:pt x="770" y="3197"/>
                  <a:pt x="961" y="3207"/>
                  <a:pt x="1152" y="3207"/>
                </a:cubicBezTo>
                <a:cubicBezTo>
                  <a:pt x="1703" y="3207"/>
                  <a:pt x="2257" y="3129"/>
                  <a:pt x="2776" y="3043"/>
                </a:cubicBezTo>
                <a:cubicBezTo>
                  <a:pt x="3141" y="3010"/>
                  <a:pt x="3490" y="2943"/>
                  <a:pt x="3839" y="2910"/>
                </a:cubicBezTo>
                <a:cubicBezTo>
                  <a:pt x="4113" y="2871"/>
                  <a:pt x="4416" y="2812"/>
                  <a:pt x="4703" y="2812"/>
                </a:cubicBezTo>
                <a:cubicBezTo>
                  <a:pt x="4782" y="2812"/>
                  <a:pt x="4860" y="2816"/>
                  <a:pt x="4936" y="2827"/>
                </a:cubicBezTo>
                <a:cubicBezTo>
                  <a:pt x="5601" y="2894"/>
                  <a:pt x="6265" y="2910"/>
                  <a:pt x="6913" y="2993"/>
                </a:cubicBezTo>
                <a:cubicBezTo>
                  <a:pt x="5135" y="3193"/>
                  <a:pt x="3357" y="3558"/>
                  <a:pt x="1646" y="4090"/>
                </a:cubicBezTo>
                <a:cubicBezTo>
                  <a:pt x="1413" y="4156"/>
                  <a:pt x="1" y="4838"/>
                  <a:pt x="649" y="5087"/>
                </a:cubicBezTo>
                <a:cubicBezTo>
                  <a:pt x="862" y="5168"/>
                  <a:pt x="1072" y="5200"/>
                  <a:pt x="1281" y="5200"/>
                </a:cubicBezTo>
                <a:cubicBezTo>
                  <a:pt x="1757" y="5200"/>
                  <a:pt x="2230" y="5036"/>
                  <a:pt x="2726" y="4921"/>
                </a:cubicBezTo>
                <a:cubicBezTo>
                  <a:pt x="3552" y="4712"/>
                  <a:pt x="4415" y="4604"/>
                  <a:pt x="5275" y="4604"/>
                </a:cubicBezTo>
                <a:cubicBezTo>
                  <a:pt x="5713" y="4604"/>
                  <a:pt x="6150" y="4632"/>
                  <a:pt x="6581" y="4688"/>
                </a:cubicBezTo>
                <a:cubicBezTo>
                  <a:pt x="5651" y="4804"/>
                  <a:pt x="4720" y="5004"/>
                  <a:pt x="3823" y="5270"/>
                </a:cubicBezTo>
                <a:cubicBezTo>
                  <a:pt x="2992" y="5519"/>
                  <a:pt x="2144" y="5802"/>
                  <a:pt x="1480" y="6350"/>
                </a:cubicBezTo>
                <a:cubicBezTo>
                  <a:pt x="1347" y="6466"/>
                  <a:pt x="1247" y="6583"/>
                  <a:pt x="1280" y="6732"/>
                </a:cubicBezTo>
                <a:cubicBezTo>
                  <a:pt x="1313" y="6815"/>
                  <a:pt x="1397" y="6882"/>
                  <a:pt x="1480" y="6915"/>
                </a:cubicBezTo>
                <a:cubicBezTo>
                  <a:pt x="1608" y="6979"/>
                  <a:pt x="1745" y="7004"/>
                  <a:pt x="1886" y="7004"/>
                </a:cubicBezTo>
                <a:cubicBezTo>
                  <a:pt x="2108" y="7004"/>
                  <a:pt x="2342" y="6943"/>
                  <a:pt x="2576" y="6882"/>
                </a:cubicBezTo>
                <a:cubicBezTo>
                  <a:pt x="3065" y="6739"/>
                  <a:pt x="3578" y="6621"/>
                  <a:pt x="4099" y="6621"/>
                </a:cubicBezTo>
                <a:cubicBezTo>
                  <a:pt x="4305" y="6621"/>
                  <a:pt x="4513" y="6640"/>
                  <a:pt x="4720" y="6682"/>
                </a:cubicBezTo>
                <a:cubicBezTo>
                  <a:pt x="5302" y="6815"/>
                  <a:pt x="5734" y="7330"/>
                  <a:pt x="6232" y="7663"/>
                </a:cubicBezTo>
                <a:cubicBezTo>
                  <a:pt x="6731" y="7995"/>
                  <a:pt x="7262" y="8294"/>
                  <a:pt x="7827" y="8510"/>
                </a:cubicBezTo>
                <a:cubicBezTo>
                  <a:pt x="8210" y="8676"/>
                  <a:pt x="8625" y="8743"/>
                  <a:pt x="9007" y="8892"/>
                </a:cubicBezTo>
                <a:lnTo>
                  <a:pt x="10254" y="9391"/>
                </a:lnTo>
                <a:cubicBezTo>
                  <a:pt x="11084" y="9707"/>
                  <a:pt x="11948" y="9972"/>
                  <a:pt x="12813" y="10222"/>
                </a:cubicBezTo>
                <a:lnTo>
                  <a:pt x="13810" y="1149"/>
                </a:lnTo>
                <a:cubicBezTo>
                  <a:pt x="11317" y="866"/>
                  <a:pt x="8874" y="351"/>
                  <a:pt x="6382" y="85"/>
                </a:cubicBezTo>
                <a:cubicBezTo>
                  <a:pt x="5910" y="37"/>
                  <a:pt x="5433" y="0"/>
                  <a:pt x="4953" y="0"/>
                </a:cubicBezTo>
                <a:close/>
              </a:path>
            </a:pathLst>
          </a:custGeom>
          <a:solidFill>
            <a:srgbClr val="F895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AF740-BAB9-4B74-B587-9FF152BB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65" y="2290549"/>
            <a:ext cx="10290001" cy="763600"/>
          </a:xfrm>
        </p:spPr>
        <p:txBody>
          <a:bodyPr/>
          <a:lstStyle/>
          <a:p>
            <a:r>
              <a:rPr lang="pt-BR" sz="6000" dirty="0" err="1">
                <a:solidFill>
                  <a:srgbClr val="FFC000"/>
                </a:solidFill>
                <a:latin typeface="Abadi Extra Light"/>
              </a:rPr>
              <a:t>Warning</a:t>
            </a:r>
            <a:endParaRPr lang="pt-BR" sz="6000" dirty="0">
              <a:solidFill>
                <a:srgbClr val="FFC000"/>
              </a:solidFill>
              <a:latin typeface="Abadi Extra Light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35607A4-FA97-4F64-AAE2-A7A2AD9DDC90}"/>
              </a:ext>
            </a:extLst>
          </p:cNvPr>
          <p:cNvSpPr txBox="1">
            <a:spLocks/>
          </p:cNvSpPr>
          <p:nvPr/>
        </p:nvSpPr>
        <p:spPr>
          <a:xfrm>
            <a:off x="1138004" y="3265564"/>
            <a:ext cx="10290001" cy="1534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We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inform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that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this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presentation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contains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information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about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suicide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and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mental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health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(It does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not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contain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any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type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of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rough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content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), in case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you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are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not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confortable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,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we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suggest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to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</a:t>
            </a:r>
            <a:r>
              <a:rPr lang="pt-BR" dirty="0" err="1">
                <a:solidFill>
                  <a:schemeClr val="bg1">
                    <a:lumMod val="10000"/>
                  </a:schemeClr>
                </a:solidFill>
                <a:latin typeface="Calibri"/>
              </a:rPr>
              <a:t>not</a:t>
            </a:r>
            <a:r>
              <a:rPr lang="pt-BR" dirty="0">
                <a:solidFill>
                  <a:schemeClr val="bg1">
                    <a:lumMod val="10000"/>
                  </a:schemeClr>
                </a:solidFill>
                <a:latin typeface="Calibri"/>
              </a:rPr>
              <a:t> continue.</a:t>
            </a:r>
          </a:p>
        </p:txBody>
      </p:sp>
    </p:spTree>
    <p:extLst>
      <p:ext uri="{BB962C8B-B14F-4D97-AF65-F5344CB8AC3E}">
        <p14:creationId xmlns:p14="http://schemas.microsoft.com/office/powerpoint/2010/main" val="1618976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77442A37-E371-4C36-B8D0-29F88CC4ED15}"/>
              </a:ext>
            </a:extLst>
          </p:cNvPr>
          <p:cNvSpPr/>
          <p:nvPr/>
        </p:nvSpPr>
        <p:spPr>
          <a:xfrm>
            <a:off x="-784313" y="-71004"/>
            <a:ext cx="1745195" cy="1075817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819" name="Google Shape;3819;p68"/>
          <p:cNvSpPr/>
          <p:nvPr/>
        </p:nvSpPr>
        <p:spPr>
          <a:xfrm>
            <a:off x="6691347" y="2918588"/>
            <a:ext cx="4136359" cy="2792472"/>
          </a:xfrm>
          <a:prstGeom prst="roundRect">
            <a:avLst>
              <a:gd name="adj" fmla="val 12825"/>
            </a:avLst>
          </a:prstGeom>
          <a:solidFill>
            <a:srgbClr val="F1ED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3820" name="Google Shape;3820;p68"/>
          <p:cNvSpPr/>
          <p:nvPr/>
        </p:nvSpPr>
        <p:spPr>
          <a:xfrm>
            <a:off x="1364294" y="2914654"/>
            <a:ext cx="4136360" cy="2792472"/>
          </a:xfrm>
          <a:prstGeom prst="roundRect">
            <a:avLst>
              <a:gd name="adj" fmla="val 12825"/>
            </a:avLst>
          </a:prstGeom>
          <a:solidFill>
            <a:srgbClr val="F1ED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3821" name="Google Shape;3821;p68"/>
          <p:cNvSpPr txBox="1">
            <a:spLocks noGrp="1"/>
          </p:cNvSpPr>
          <p:nvPr>
            <p:ph type="title"/>
          </p:nvPr>
        </p:nvSpPr>
        <p:spPr>
          <a:xfrm>
            <a:off x="223730" y="1160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>
                <a:solidFill>
                  <a:schemeClr val="tx1"/>
                </a:solidFill>
                <a:latin typeface="Abadi Extra Light"/>
              </a:rPr>
              <a:t>Concorrente ou complementar?</a:t>
            </a:r>
          </a:p>
        </p:txBody>
      </p:sp>
      <p:sp>
        <p:nvSpPr>
          <p:cNvPr id="3822" name="Google Shape;3822;p68"/>
          <p:cNvSpPr txBox="1">
            <a:spLocks noGrp="1"/>
          </p:cNvSpPr>
          <p:nvPr>
            <p:ph type="subTitle" idx="4294967295"/>
          </p:nvPr>
        </p:nvSpPr>
        <p:spPr>
          <a:xfrm flipH="1">
            <a:off x="1237182" y="3052250"/>
            <a:ext cx="4381712" cy="25324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1639" fontAlgn="base">
              <a:buFont typeface="Arial" panose="020B0604020202020204" pitchFamily="34" charset="0"/>
              <a:buChar char="•"/>
            </a:pPr>
            <a:r>
              <a:rPr lang="pt-BR" sz="1600" dirty="0">
                <a:latin typeface="Calibri"/>
                <a:cs typeface="Calibri"/>
              </a:rPr>
              <a:t>Atendimentos presenciais​  e  remoto</a:t>
            </a:r>
          </a:p>
          <a:p>
            <a:pPr indent="-341639" fontAlgn="base">
              <a:buFont typeface="Arial" panose="020B0604020202020204" pitchFamily="34" charset="0"/>
              <a:buChar char="•"/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1639" fontAlgn="base">
              <a:buFont typeface="Arial" panose="020B0604020202020204" pitchFamily="34" charset="0"/>
              <a:buChar char="•"/>
            </a:pPr>
            <a:r>
              <a:rPr lang="pt-BR" sz="1600" dirty="0">
                <a:latin typeface="Calibri"/>
                <a:cs typeface="Calibri"/>
              </a:rPr>
              <a:t>Ajuda de imediato com uma equipe treinada</a:t>
            </a:r>
          </a:p>
          <a:p>
            <a:pPr indent="-341639" fontAlgn="base">
              <a:buNone/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1639" fontAlgn="base">
              <a:buFont typeface="Arial" panose="020B0604020202020204" pitchFamily="34" charset="0"/>
              <a:buChar char="•"/>
            </a:pPr>
            <a:r>
              <a:rPr lang="pt-BR" sz="1600" dirty="0">
                <a:latin typeface="Calibri"/>
                <a:cs typeface="Calibri"/>
              </a:rPr>
              <a:t>Difícil acesso a comunicação pelo volume de busca por ajuda</a:t>
            </a:r>
          </a:p>
          <a:p>
            <a:pPr indent="-341639" fontAlgn="base">
              <a:buNone/>
            </a:pPr>
            <a:r>
              <a:rPr lang="pt-BR" sz="1600" dirty="0">
                <a:latin typeface="Calibri"/>
                <a:cs typeface="Calibri"/>
              </a:rPr>
              <a:t>​</a:t>
            </a:r>
          </a:p>
          <a:p>
            <a:pPr indent="-341639" fontAlgn="base">
              <a:buFont typeface="Arial" panose="020B0604020202020204" pitchFamily="34" charset="0"/>
              <a:buChar char="•"/>
            </a:pPr>
            <a:r>
              <a:rPr lang="pt-BR" sz="1600" dirty="0">
                <a:latin typeface="Calibri"/>
                <a:cs typeface="Calibri"/>
              </a:rPr>
              <a:t>Para quem está passando por qualquer tipo de problema ou crise​ e necessita colocar tudo para fora </a:t>
            </a:r>
          </a:p>
        </p:txBody>
      </p:sp>
      <p:sp>
        <p:nvSpPr>
          <p:cNvPr id="3823" name="Google Shape;3823;p68"/>
          <p:cNvSpPr txBox="1">
            <a:spLocks noGrp="1"/>
          </p:cNvSpPr>
          <p:nvPr>
            <p:ph type="subTitle" idx="4294967295"/>
          </p:nvPr>
        </p:nvSpPr>
        <p:spPr>
          <a:xfrm flipH="1">
            <a:off x="6690948" y="3110127"/>
            <a:ext cx="4135951" cy="2388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1639" fontAlgn="base">
              <a:buFont typeface="Arial" panose="020B0604020202020204" pitchFamily="34" charset="0"/>
              <a:buChar char="•"/>
            </a:pPr>
            <a:r>
              <a:rPr lang="pt-BR" sz="1600" dirty="0">
                <a:latin typeface="Calibri"/>
                <a:cs typeface="Calibri"/>
              </a:rPr>
              <a:t>Atendimento remotos </a:t>
            </a:r>
          </a:p>
          <a:p>
            <a:pPr indent="-341639" fontAlgn="base">
              <a:buFont typeface="Arial" panose="020B0604020202020204" pitchFamily="34" charset="0"/>
              <a:buChar char="•"/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1639" fontAlgn="base">
              <a:buFont typeface="Arial" panose="020B0604020202020204" pitchFamily="34" charset="0"/>
              <a:buChar char="•"/>
            </a:pPr>
            <a:r>
              <a:rPr lang="pt-BR" sz="1600" dirty="0">
                <a:latin typeface="Calibri"/>
                <a:cs typeface="Calibri"/>
              </a:rPr>
              <a:t>Dinâmicas </a:t>
            </a:r>
            <a:r>
              <a:rPr lang="pt-BR" sz="1600" dirty="0" err="1">
                <a:latin typeface="Calibri"/>
                <a:cs typeface="Calibri"/>
              </a:rPr>
              <a:t>pré</a:t>
            </a:r>
            <a:r>
              <a:rPr lang="pt-BR" sz="1600" dirty="0">
                <a:latin typeface="Calibri"/>
                <a:cs typeface="Calibri"/>
              </a:rPr>
              <a:t> prontas fáceis e diretas​</a:t>
            </a:r>
          </a:p>
          <a:p>
            <a:pPr indent="-341639" fontAlgn="base">
              <a:buFont typeface="Arial" panose="020B0604020202020204" pitchFamily="34" charset="0"/>
              <a:buChar char="•"/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1639" fontAlgn="base">
              <a:buFont typeface="Arial" panose="020B0604020202020204" pitchFamily="34" charset="0"/>
              <a:buChar char="•"/>
            </a:pPr>
            <a:r>
              <a:rPr lang="pt-BR" sz="1600" dirty="0">
                <a:latin typeface="Calibri"/>
                <a:cs typeface="Calibri"/>
              </a:rPr>
              <a:t>Direcionamento das atividades por meio de formulários</a:t>
            </a:r>
          </a:p>
          <a:p>
            <a:pPr indent="-341639" fontAlgn="base">
              <a:buNone/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1639" fontAlgn="base">
              <a:buFont typeface="Arial" panose="020B0604020202020204" pitchFamily="34" charset="0"/>
              <a:buChar char="•"/>
            </a:pPr>
            <a:r>
              <a:rPr lang="pt-BR" sz="1600" dirty="0">
                <a:latin typeface="Calibri"/>
                <a:cs typeface="Calibri"/>
              </a:rPr>
              <a:t>Para as pessoas próximas ou conhecidos, que desejam ajudar ou descobrir se a ajuda é necessária para o outro</a:t>
            </a:r>
          </a:p>
        </p:txBody>
      </p:sp>
      <p:pic>
        <p:nvPicPr>
          <p:cNvPr id="14" name="Imagem 13" descr="Desenho de um cachorro&#10;&#10;Descrição gerada automaticamente com confiança baixa">
            <a:extLst>
              <a:ext uri="{FF2B5EF4-FFF2-40B4-BE49-F238E27FC236}">
                <a16:creationId xmlns:a16="http://schemas.microsoft.com/office/drawing/2014/main" id="{6FB05412-D871-7648-AE6E-033C7C20A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03" b="8639"/>
          <a:stretch/>
        </p:blipFill>
        <p:spPr>
          <a:xfrm>
            <a:off x="8220708" y="1765619"/>
            <a:ext cx="1069863" cy="115843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2A4D8FE-E79F-6347-8EB5-3DFBAB0E0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13" y="1756213"/>
            <a:ext cx="1813117" cy="116127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49"/>
          <p:cNvSpPr txBox="1">
            <a:spLocks noGrp="1"/>
          </p:cNvSpPr>
          <p:nvPr>
            <p:ph type="title"/>
          </p:nvPr>
        </p:nvSpPr>
        <p:spPr>
          <a:xfrm>
            <a:off x="99443" y="4756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 dirty="0">
                <a:solidFill>
                  <a:schemeClr val="tx1"/>
                </a:solidFill>
                <a:latin typeface="Abadi Extra Light"/>
              </a:rPr>
              <a:t>App structure</a:t>
            </a:r>
          </a:p>
        </p:txBody>
      </p:sp>
      <p:sp>
        <p:nvSpPr>
          <p:cNvPr id="2483" name="Google Shape;2483;p49"/>
          <p:cNvSpPr txBox="1">
            <a:spLocks noGrp="1"/>
          </p:cNvSpPr>
          <p:nvPr>
            <p:ph type="subTitle" idx="1"/>
          </p:nvPr>
        </p:nvSpPr>
        <p:spPr>
          <a:xfrm>
            <a:off x="1169307" y="2048025"/>
            <a:ext cx="1078624" cy="688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pt-PT" sz="2000" i="1" dirty="0">
                <a:latin typeface="Calibri"/>
              </a:rPr>
              <a:t>User</a:t>
            </a:r>
          </a:p>
        </p:txBody>
      </p:sp>
      <p:sp>
        <p:nvSpPr>
          <p:cNvPr id="2485" name="Google Shape;2485;p49"/>
          <p:cNvSpPr txBox="1">
            <a:spLocks noGrp="1"/>
          </p:cNvSpPr>
          <p:nvPr>
            <p:ph type="subTitle" idx="3"/>
          </p:nvPr>
        </p:nvSpPr>
        <p:spPr>
          <a:xfrm>
            <a:off x="3376790" y="4069175"/>
            <a:ext cx="2711627" cy="904398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pt-BR" sz="2000" i="1" dirty="0" err="1">
                <a:latin typeface="Calibri"/>
              </a:rPr>
              <a:t>Diagnostic</a:t>
            </a:r>
            <a:r>
              <a:rPr lang="pt-BR" sz="2000" i="1" dirty="0">
                <a:latin typeface="Calibri"/>
              </a:rPr>
              <a:t> </a:t>
            </a:r>
            <a:r>
              <a:rPr lang="pt-BR" sz="2000" i="1" dirty="0" err="1">
                <a:latin typeface="Calibri"/>
              </a:rPr>
              <a:t>after</a:t>
            </a:r>
            <a:r>
              <a:rPr lang="pt-BR" sz="2000" i="1" dirty="0">
                <a:latin typeface="Calibri"/>
              </a:rPr>
              <a:t> </a:t>
            </a:r>
            <a:r>
              <a:rPr lang="pt-BR" sz="2000" i="1" dirty="0" err="1">
                <a:latin typeface="Calibri"/>
              </a:rPr>
              <a:t>the</a:t>
            </a:r>
            <a:r>
              <a:rPr lang="pt-BR" sz="2000" i="1" dirty="0">
                <a:latin typeface="Calibri"/>
              </a:rPr>
              <a:t> </a:t>
            </a:r>
            <a:r>
              <a:rPr lang="pt-BR" sz="2000" i="1" dirty="0" err="1">
                <a:latin typeface="Calibri"/>
              </a:rPr>
              <a:t>form</a:t>
            </a:r>
            <a:endParaRPr lang="pt-BR" sz="2000" i="1" dirty="0">
              <a:latin typeface="Calibri"/>
            </a:endParaRPr>
          </a:p>
        </p:txBody>
      </p:sp>
      <p:sp>
        <p:nvSpPr>
          <p:cNvPr id="2486" name="Google Shape;2486;p49"/>
          <p:cNvSpPr txBox="1">
            <a:spLocks noGrp="1"/>
          </p:cNvSpPr>
          <p:nvPr>
            <p:ph type="subTitle" idx="4"/>
          </p:nvPr>
        </p:nvSpPr>
        <p:spPr>
          <a:xfrm>
            <a:off x="2868578" y="5029997"/>
            <a:ext cx="1929844" cy="142361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pt-BR" sz="1700" dirty="0" err="1">
                <a:latin typeface="Calibri"/>
              </a:rPr>
              <a:t>To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undertand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the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current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situation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of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the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person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you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would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like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to</a:t>
            </a:r>
            <a:r>
              <a:rPr lang="pt-BR" sz="1700" dirty="0">
                <a:latin typeface="Calibri"/>
              </a:rPr>
              <a:t> help</a:t>
            </a:r>
          </a:p>
        </p:txBody>
      </p:sp>
      <p:sp>
        <p:nvSpPr>
          <p:cNvPr id="2487" name="Google Shape;2487;p49"/>
          <p:cNvSpPr txBox="1">
            <a:spLocks noGrp="1"/>
          </p:cNvSpPr>
          <p:nvPr>
            <p:ph type="subTitle" idx="5"/>
          </p:nvPr>
        </p:nvSpPr>
        <p:spPr>
          <a:xfrm>
            <a:off x="6465731" y="1756033"/>
            <a:ext cx="883063" cy="516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pt-BR" sz="2000" i="1" dirty="0">
                <a:latin typeface="Calibri"/>
              </a:rPr>
              <a:t>Help</a:t>
            </a:r>
          </a:p>
        </p:txBody>
      </p:sp>
      <p:sp>
        <p:nvSpPr>
          <p:cNvPr id="2488" name="Google Shape;2488;p49"/>
          <p:cNvSpPr txBox="1">
            <a:spLocks noGrp="1"/>
          </p:cNvSpPr>
          <p:nvPr>
            <p:ph type="subTitle" idx="6"/>
          </p:nvPr>
        </p:nvSpPr>
        <p:spPr>
          <a:xfrm>
            <a:off x="6105013" y="2256046"/>
            <a:ext cx="1560675" cy="99055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pt-BR" sz="1700" dirty="0" err="1">
                <a:latin typeface="Calibri"/>
                <a:cs typeface="Calibri"/>
              </a:rPr>
              <a:t>Contact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us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about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anything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related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to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the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app</a:t>
            </a:r>
            <a:endParaRPr lang="pt-BR" sz="1700" dirty="0">
              <a:latin typeface="Calibri"/>
              <a:cs typeface="Calibri"/>
            </a:endParaRPr>
          </a:p>
        </p:txBody>
      </p:sp>
      <p:sp>
        <p:nvSpPr>
          <p:cNvPr id="2489" name="Google Shape;2489;p49"/>
          <p:cNvSpPr txBox="1">
            <a:spLocks noGrp="1"/>
          </p:cNvSpPr>
          <p:nvPr>
            <p:ph type="subTitle" idx="7"/>
          </p:nvPr>
        </p:nvSpPr>
        <p:spPr>
          <a:xfrm>
            <a:off x="9320619" y="3604028"/>
            <a:ext cx="8463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2000" i="1" dirty="0">
                <a:latin typeface="Calibri" panose="020F0502020204030204" pitchFamily="34" charset="0"/>
                <a:cs typeface="Calibri" panose="020F0502020204030204" pitchFamily="34" charset="0"/>
              </a:rPr>
              <a:t>Menu</a:t>
            </a:r>
          </a:p>
        </p:txBody>
      </p:sp>
      <p:sp>
        <p:nvSpPr>
          <p:cNvPr id="2490" name="Google Shape;2490;p49"/>
          <p:cNvSpPr txBox="1">
            <a:spLocks noGrp="1"/>
          </p:cNvSpPr>
          <p:nvPr>
            <p:ph type="subTitle" idx="8"/>
          </p:nvPr>
        </p:nvSpPr>
        <p:spPr>
          <a:xfrm>
            <a:off x="8737245" y="3999841"/>
            <a:ext cx="2512291" cy="142361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8" indent="-285758">
              <a:buFont typeface="Arial"/>
              <a:buChar char="•"/>
            </a:pPr>
            <a:r>
              <a:rPr lang="pt-BR" sz="1700" dirty="0">
                <a:latin typeface="Calibri"/>
                <a:cs typeface="Calibri"/>
              </a:rPr>
              <a:t>Who are </a:t>
            </a:r>
            <a:r>
              <a:rPr lang="pt-BR" sz="1700" dirty="0" err="1">
                <a:latin typeface="Calibri"/>
                <a:cs typeface="Calibri"/>
              </a:rPr>
              <a:t>we</a:t>
            </a:r>
            <a:r>
              <a:rPr lang="pt-BR" sz="1700" dirty="0">
                <a:latin typeface="Calibri"/>
                <a:cs typeface="Calibri"/>
              </a:rPr>
              <a:t>?</a:t>
            </a:r>
          </a:p>
          <a:p>
            <a:pPr marL="285758" indent="-285758">
              <a:buFont typeface="Arial"/>
              <a:buChar char="•"/>
            </a:pPr>
            <a:r>
              <a:rPr lang="pt-BR" sz="1700" dirty="0" err="1">
                <a:latin typeface="Calibri"/>
                <a:cs typeface="Calibri"/>
              </a:rPr>
              <a:t>Learn</a:t>
            </a:r>
            <a:r>
              <a:rPr lang="pt-BR" sz="1700" dirty="0">
                <a:latin typeface="Calibri"/>
                <a:cs typeface="Calibri"/>
              </a:rPr>
              <a:t> more</a:t>
            </a:r>
          </a:p>
          <a:p>
            <a:pPr marL="285758" indent="-285758">
              <a:buFont typeface="Arial"/>
              <a:buChar char="•"/>
            </a:pPr>
            <a:r>
              <a:rPr lang="pt-BR" sz="1700" dirty="0" err="1">
                <a:latin typeface="Calibri"/>
                <a:cs typeface="Calibri"/>
              </a:rPr>
              <a:t>Users</a:t>
            </a:r>
            <a:endParaRPr lang="pt-BR" sz="1700" dirty="0">
              <a:latin typeface="Calibri"/>
              <a:cs typeface="Calibri"/>
            </a:endParaRPr>
          </a:p>
          <a:p>
            <a:pPr marL="285758" indent="-285758">
              <a:buFont typeface="Arial"/>
              <a:buChar char="•"/>
            </a:pPr>
            <a:r>
              <a:rPr lang="pt-BR" sz="1700" dirty="0" err="1">
                <a:latin typeface="Calibri"/>
                <a:cs typeface="Calibri"/>
              </a:rPr>
              <a:t>Yellow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september</a:t>
            </a:r>
            <a:endParaRPr lang="pt-BR" sz="1700" dirty="0">
              <a:latin typeface="Calibri"/>
              <a:cs typeface="Calibri"/>
            </a:endParaRPr>
          </a:p>
          <a:p>
            <a:pPr marL="285758" indent="-285758">
              <a:buFont typeface="Arial"/>
              <a:buChar char="•"/>
            </a:pPr>
            <a:r>
              <a:rPr lang="pt-BR" sz="1700" dirty="0" err="1">
                <a:latin typeface="Calibri"/>
                <a:cs typeface="Calibri"/>
              </a:rPr>
              <a:t>Research</a:t>
            </a:r>
            <a:r>
              <a:rPr lang="pt-BR" sz="1700" dirty="0">
                <a:latin typeface="Calibri"/>
                <a:cs typeface="Calibri"/>
              </a:rPr>
              <a:t> data</a:t>
            </a:r>
            <a:endParaRPr lang="en" sz="1700" dirty="0">
              <a:latin typeface="Calibri"/>
              <a:cs typeface="Calibri"/>
            </a:endParaRPr>
          </a:p>
        </p:txBody>
      </p:sp>
      <p:sp>
        <p:nvSpPr>
          <p:cNvPr id="2491" name="Google Shape;2491;p49"/>
          <p:cNvSpPr/>
          <p:nvPr/>
        </p:nvSpPr>
        <p:spPr>
          <a:xfrm>
            <a:off x="1005762" y="1241413"/>
            <a:ext cx="989100" cy="98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2492" name="Google Shape;2492;p49"/>
          <p:cNvSpPr/>
          <p:nvPr/>
        </p:nvSpPr>
        <p:spPr>
          <a:xfrm>
            <a:off x="4119350" y="3550586"/>
            <a:ext cx="989100" cy="98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2493" name="Google Shape;2493;p49"/>
          <p:cNvSpPr/>
          <p:nvPr/>
        </p:nvSpPr>
        <p:spPr>
          <a:xfrm>
            <a:off x="6412712" y="674892"/>
            <a:ext cx="989100" cy="98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2494" name="Google Shape;2494;p49"/>
          <p:cNvSpPr/>
          <p:nvPr/>
        </p:nvSpPr>
        <p:spPr>
          <a:xfrm>
            <a:off x="9249219" y="2446501"/>
            <a:ext cx="989100" cy="98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pic>
        <p:nvPicPr>
          <p:cNvPr id="2" name="Gráfico 2" descr="Usuário com preenchimento sólido">
            <a:extLst>
              <a:ext uri="{FF2B5EF4-FFF2-40B4-BE49-F238E27FC236}">
                <a16:creationId xmlns:a16="http://schemas.microsoft.com/office/drawing/2014/main" id="{F6F47AD4-168B-4107-99BB-032A0EA2E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437" y="1381877"/>
            <a:ext cx="713117" cy="713117"/>
          </a:xfrm>
          <a:prstGeom prst="rect">
            <a:avLst/>
          </a:prstGeom>
        </p:spPr>
      </p:pic>
      <p:pic>
        <p:nvPicPr>
          <p:cNvPr id="3" name="Gráfico 3" descr="Perguntas com preenchimento sólido">
            <a:extLst>
              <a:ext uri="{FF2B5EF4-FFF2-40B4-BE49-F238E27FC236}">
                <a16:creationId xmlns:a16="http://schemas.microsoft.com/office/drawing/2014/main" id="{90620BFC-86C0-45AD-9304-74B03E43A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7613" y="815355"/>
            <a:ext cx="741873" cy="756250"/>
          </a:xfrm>
          <a:prstGeom prst="rect">
            <a:avLst/>
          </a:prstGeom>
        </p:spPr>
      </p:pic>
      <p:pic>
        <p:nvPicPr>
          <p:cNvPr id="4" name="Gráfico 4" descr="Ícone do menu de hambúrguer com preenchimento sólido">
            <a:extLst>
              <a:ext uri="{FF2B5EF4-FFF2-40B4-BE49-F238E27FC236}">
                <a16:creationId xmlns:a16="http://schemas.microsoft.com/office/drawing/2014/main" id="{0786B7B7-44DD-4D0E-BFE1-C9A794D96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2915" y="2673229"/>
            <a:ext cx="569345" cy="598099"/>
          </a:xfrm>
          <a:prstGeom prst="rect">
            <a:avLst/>
          </a:prstGeom>
        </p:spPr>
      </p:pic>
      <p:pic>
        <p:nvPicPr>
          <p:cNvPr id="5" name="Gráfico 5" descr="Cérebro direito e esquerdo com preenchimento sólido">
            <a:extLst>
              <a:ext uri="{FF2B5EF4-FFF2-40B4-BE49-F238E27FC236}">
                <a16:creationId xmlns:a16="http://schemas.microsoft.com/office/drawing/2014/main" id="{9AC3FCAC-E1CB-4430-AB7C-3262F22ED6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0993" y="3662296"/>
            <a:ext cx="741873" cy="81375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09B5A14C-32C2-4625-9D43-9F3BDE429243}"/>
              </a:ext>
            </a:extLst>
          </p:cNvPr>
          <p:cNvSpPr/>
          <p:nvPr/>
        </p:nvSpPr>
        <p:spPr>
          <a:xfrm rot="3240000">
            <a:off x="10822122" y="-657614"/>
            <a:ext cx="1710559" cy="2114350"/>
          </a:xfrm>
          <a:prstGeom prst="ellipse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F5DC7B05-ED28-41CA-8BE8-B10BEEB5AD4C}"/>
              </a:ext>
            </a:extLst>
          </p:cNvPr>
          <p:cNvSpPr/>
          <p:nvPr/>
        </p:nvSpPr>
        <p:spPr>
          <a:xfrm>
            <a:off x="4907337" y="5450357"/>
            <a:ext cx="402225" cy="213409"/>
          </a:xfrm>
          <a:prstGeom prst="rightArrow">
            <a:avLst/>
          </a:prstGeom>
          <a:solidFill>
            <a:srgbClr val="6FA0A4"/>
          </a:solidFill>
          <a:ln>
            <a:solidFill>
              <a:srgbClr val="EEE6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F62001-FBB4-4C3A-A202-CD30797F0613}"/>
              </a:ext>
            </a:extLst>
          </p:cNvPr>
          <p:cNvSpPr txBox="1"/>
          <p:nvPr/>
        </p:nvSpPr>
        <p:spPr>
          <a:xfrm>
            <a:off x="5418476" y="5203196"/>
            <a:ext cx="1627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Identifying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situation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help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49"/>
          <p:cNvSpPr txBox="1">
            <a:spLocks noGrp="1"/>
          </p:cNvSpPr>
          <p:nvPr>
            <p:ph type="title"/>
          </p:nvPr>
        </p:nvSpPr>
        <p:spPr>
          <a:xfrm>
            <a:off x="70260" y="-1577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 dirty="0">
                <a:solidFill>
                  <a:schemeClr val="tx1"/>
                </a:solidFill>
                <a:latin typeface="Abadi Extra Light"/>
              </a:rPr>
              <a:t>Simulation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9B5A14C-32C2-4625-9D43-9F3BDE429243}"/>
              </a:ext>
            </a:extLst>
          </p:cNvPr>
          <p:cNvSpPr/>
          <p:nvPr/>
        </p:nvSpPr>
        <p:spPr>
          <a:xfrm rot="3240000">
            <a:off x="10822122" y="-657614"/>
            <a:ext cx="1710559" cy="2114350"/>
          </a:xfrm>
          <a:prstGeom prst="ellipse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24" name="RPReplay_Final1624652121">
            <a:hlinkClick r:id="" action="ppaction://media"/>
            <a:extLst>
              <a:ext uri="{FF2B5EF4-FFF2-40B4-BE49-F238E27FC236}">
                <a16:creationId xmlns:a16="http://schemas.microsoft.com/office/drawing/2014/main" id="{A8FF49CC-9553-40E0-8F0B-59D9D240BE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062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4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8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p69"/>
          <p:cNvSpPr/>
          <p:nvPr/>
        </p:nvSpPr>
        <p:spPr>
          <a:xfrm>
            <a:off x="6845073" y="2137925"/>
            <a:ext cx="723900" cy="72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3835" name="Google Shape;3835;p69"/>
          <p:cNvSpPr/>
          <p:nvPr/>
        </p:nvSpPr>
        <p:spPr>
          <a:xfrm>
            <a:off x="6845073" y="4012160"/>
            <a:ext cx="723900" cy="72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3836" name="Google Shape;3836;p69"/>
          <p:cNvSpPr/>
          <p:nvPr/>
        </p:nvSpPr>
        <p:spPr>
          <a:xfrm>
            <a:off x="1087693" y="2219969"/>
            <a:ext cx="723900" cy="72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dirty="0"/>
          </a:p>
        </p:txBody>
      </p:sp>
      <p:sp>
        <p:nvSpPr>
          <p:cNvPr id="3837" name="Google Shape;3837;p69"/>
          <p:cNvSpPr/>
          <p:nvPr/>
        </p:nvSpPr>
        <p:spPr>
          <a:xfrm>
            <a:off x="1087693" y="4012160"/>
            <a:ext cx="723900" cy="72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dirty="0"/>
          </a:p>
        </p:txBody>
      </p:sp>
      <p:sp>
        <p:nvSpPr>
          <p:cNvPr id="3838" name="Google Shape;3838;p69"/>
          <p:cNvSpPr txBox="1">
            <a:spLocks noGrp="1"/>
          </p:cNvSpPr>
          <p:nvPr>
            <p:ph type="title"/>
          </p:nvPr>
        </p:nvSpPr>
        <p:spPr>
          <a:xfrm>
            <a:off x="123980" y="661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 err="1">
                <a:solidFill>
                  <a:schemeClr val="tx1"/>
                </a:solidFill>
                <a:latin typeface="Abadi Extra Light"/>
              </a:rPr>
              <a:t>Conclusion</a:t>
            </a:r>
            <a:endParaRPr lang="pt-BR" sz="3600" dirty="0">
              <a:solidFill>
                <a:schemeClr val="tx1"/>
              </a:solidFill>
              <a:latin typeface="Abadi Extra Light"/>
            </a:endParaRPr>
          </a:p>
        </p:txBody>
      </p:sp>
      <p:sp>
        <p:nvSpPr>
          <p:cNvPr id="3840" name="Google Shape;3840;p69"/>
          <p:cNvSpPr txBox="1">
            <a:spLocks noGrp="1"/>
          </p:cNvSpPr>
          <p:nvPr>
            <p:ph type="subTitle" idx="2"/>
          </p:nvPr>
        </p:nvSpPr>
        <p:spPr>
          <a:xfrm>
            <a:off x="7753633" y="2184026"/>
            <a:ext cx="342524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Know how to recognize if someone needs help</a:t>
            </a:r>
            <a:endParaRPr lang="pt-BR" sz="18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42" name="Google Shape;3842;p69"/>
          <p:cNvSpPr txBox="1">
            <a:spLocks noGrp="1"/>
          </p:cNvSpPr>
          <p:nvPr>
            <p:ph type="subTitle" idx="4"/>
          </p:nvPr>
        </p:nvSpPr>
        <p:spPr>
          <a:xfrm>
            <a:off x="1905704" y="4008139"/>
            <a:ext cx="4365941" cy="7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Lessen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the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taboo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in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society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and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speak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freely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about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it </a:t>
            </a:r>
            <a:endParaRPr lang="pt-BR" sz="18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44" name="Google Shape;3844;p69"/>
          <p:cNvSpPr txBox="1">
            <a:spLocks noGrp="1"/>
          </p:cNvSpPr>
          <p:nvPr>
            <p:ph type="subTitle" idx="6"/>
          </p:nvPr>
        </p:nvSpPr>
        <p:spPr>
          <a:xfrm>
            <a:off x="7753632" y="4086732"/>
            <a:ext cx="4185140" cy="7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Learn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and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understand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the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correct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ways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to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help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someone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in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need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depending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of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their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current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mind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dirty="0" err="1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situation</a:t>
            </a:r>
            <a:r>
              <a:rPr lang="pt-BR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3846" name="Google Shape;3846;p69"/>
          <p:cNvSpPr txBox="1">
            <a:spLocks noGrp="1"/>
          </p:cNvSpPr>
          <p:nvPr>
            <p:ph type="subTitle" idx="8"/>
          </p:nvPr>
        </p:nvSpPr>
        <p:spPr>
          <a:xfrm>
            <a:off x="1978264" y="2137926"/>
            <a:ext cx="3866700" cy="9124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800" dirty="0">
                <a:solidFill>
                  <a:schemeClr val="bg1">
                    <a:lumMod val="10000"/>
                  </a:schemeClr>
                </a:solidFill>
                <a:latin typeface="Calibri"/>
                <a:cs typeface="Calibri"/>
              </a:rPr>
              <a:t>Be open minded and search for ways that will make you understand more about what really is suicide and how you can help someone</a:t>
            </a:r>
            <a:endParaRPr lang="pt-BR" sz="1800" dirty="0">
              <a:solidFill>
                <a:schemeClr val="bg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3847" name="Google Shape;3847;p69"/>
          <p:cNvGrpSpPr/>
          <p:nvPr/>
        </p:nvGrpSpPr>
        <p:grpSpPr>
          <a:xfrm>
            <a:off x="7030205" y="2328794"/>
            <a:ext cx="353645" cy="342179"/>
            <a:chOff x="-32568800" y="3232000"/>
            <a:chExt cx="291450" cy="282000"/>
          </a:xfrm>
          <a:solidFill>
            <a:srgbClr val="6FA0A4"/>
          </a:solidFill>
        </p:grpSpPr>
        <p:sp>
          <p:nvSpPr>
            <p:cNvPr id="3848" name="Google Shape;3848;p69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sp>
          <p:nvSpPr>
            <p:cNvPr id="3849" name="Google Shape;3849;p69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grpSp>
        <p:nvGrpSpPr>
          <p:cNvPr id="3850" name="Google Shape;3850;p69"/>
          <p:cNvGrpSpPr/>
          <p:nvPr/>
        </p:nvGrpSpPr>
        <p:grpSpPr>
          <a:xfrm>
            <a:off x="7029732" y="4196816"/>
            <a:ext cx="354616" cy="354586"/>
            <a:chOff x="-30354000" y="3569100"/>
            <a:chExt cx="292250" cy="292225"/>
          </a:xfrm>
          <a:solidFill>
            <a:srgbClr val="6FA0A4"/>
          </a:solidFill>
        </p:grpSpPr>
        <p:sp>
          <p:nvSpPr>
            <p:cNvPr id="3851" name="Google Shape;3851;p69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3852" name="Google Shape;3852;p69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3853" name="Google Shape;3853;p69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3854" name="Google Shape;3854;p69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3855" name="Google Shape;3855;p69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3856" name="Google Shape;3856;p69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grpSp>
        <p:nvGrpSpPr>
          <p:cNvPr id="3857" name="Google Shape;3857;p69"/>
          <p:cNvGrpSpPr/>
          <p:nvPr/>
        </p:nvGrpSpPr>
        <p:grpSpPr>
          <a:xfrm>
            <a:off x="1272354" y="4197297"/>
            <a:ext cx="354586" cy="353645"/>
            <a:chOff x="-30345325" y="3184750"/>
            <a:chExt cx="292225" cy="291450"/>
          </a:xfrm>
          <a:solidFill>
            <a:srgbClr val="6FA0A4"/>
          </a:solidFill>
        </p:grpSpPr>
        <p:sp>
          <p:nvSpPr>
            <p:cNvPr id="3858" name="Google Shape;3858;p69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3859" name="Google Shape;3859;p69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3860" name="Google Shape;3860;p69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3861" name="Google Shape;3861;p69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3862" name="Google Shape;3862;p69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grpSp>
        <p:nvGrpSpPr>
          <p:cNvPr id="3863" name="Google Shape;3863;p69"/>
          <p:cNvGrpSpPr/>
          <p:nvPr/>
        </p:nvGrpSpPr>
        <p:grpSpPr>
          <a:xfrm>
            <a:off x="1272777" y="2406186"/>
            <a:ext cx="353757" cy="351463"/>
            <a:chOff x="-22845575" y="3504075"/>
            <a:chExt cx="296950" cy="295025"/>
          </a:xfrm>
          <a:solidFill>
            <a:srgbClr val="6FA0A4"/>
          </a:solidFill>
        </p:grpSpPr>
        <p:sp>
          <p:nvSpPr>
            <p:cNvPr id="3864" name="Google Shape;3864;p69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sp>
          <p:nvSpPr>
            <p:cNvPr id="3865" name="Google Shape;3865;p69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Elipse 132">
            <a:extLst>
              <a:ext uri="{FF2B5EF4-FFF2-40B4-BE49-F238E27FC236}">
                <a16:creationId xmlns:a16="http://schemas.microsoft.com/office/drawing/2014/main" id="{1E7EC927-F811-48C9-A002-46B1AF2FEA3C}"/>
              </a:ext>
            </a:extLst>
          </p:cNvPr>
          <p:cNvSpPr/>
          <p:nvPr/>
        </p:nvSpPr>
        <p:spPr>
          <a:xfrm>
            <a:off x="10763839" y="5513944"/>
            <a:ext cx="2856321" cy="245654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31" name="Elipse 130">
            <a:extLst>
              <a:ext uri="{FF2B5EF4-FFF2-40B4-BE49-F238E27FC236}">
                <a16:creationId xmlns:a16="http://schemas.microsoft.com/office/drawing/2014/main" id="{68338DA1-D513-4CAE-B6B8-7DC172DF12DE}"/>
              </a:ext>
            </a:extLst>
          </p:cNvPr>
          <p:cNvSpPr/>
          <p:nvPr/>
        </p:nvSpPr>
        <p:spPr>
          <a:xfrm>
            <a:off x="7437748" y="-254524"/>
            <a:ext cx="2856321" cy="245654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146" name="Google Shape;2146;p43"/>
          <p:cNvSpPr txBox="1">
            <a:spLocks noGrp="1"/>
          </p:cNvSpPr>
          <p:nvPr>
            <p:ph type="ctrTitle"/>
          </p:nvPr>
        </p:nvSpPr>
        <p:spPr>
          <a:xfrm>
            <a:off x="436784" y="1790235"/>
            <a:ext cx="7712067" cy="30354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" algn="ctr"/>
            <a:r>
              <a:rPr lang="en" sz="3200" dirty="0">
                <a:solidFill>
                  <a:schemeClr val="bg1">
                    <a:lumMod val="10000"/>
                  </a:schemeClr>
                </a:solidFill>
                <a:latin typeface="Abadi Extra Light"/>
              </a:rPr>
              <a:t>“</a:t>
            </a:r>
            <a:r>
              <a:rPr lang="en" sz="4000" dirty="0">
                <a:solidFill>
                  <a:schemeClr val="bg1">
                    <a:lumMod val="10000"/>
                  </a:schemeClr>
                </a:solidFill>
                <a:latin typeface="Abadi Extra Light"/>
              </a:rPr>
              <a:t>It’s not DRAMA, </a:t>
            </a:r>
            <a:br>
              <a:rPr lang="en" sz="4000" dirty="0">
                <a:solidFill>
                  <a:schemeClr val="bg1">
                    <a:lumMod val="10000"/>
                  </a:schemeClr>
                </a:solidFill>
                <a:latin typeface="Abadi Extra Light"/>
              </a:rPr>
            </a:br>
            <a:r>
              <a:rPr lang="en" sz="4000" dirty="0">
                <a:solidFill>
                  <a:schemeClr val="bg1">
                    <a:lumMod val="10000"/>
                  </a:schemeClr>
                </a:solidFill>
                <a:latin typeface="Abadi Extra Light"/>
              </a:rPr>
              <a:t>it’s not to draw attention!</a:t>
            </a:r>
            <a:br>
              <a:rPr lang="en" sz="4000" dirty="0">
                <a:solidFill>
                  <a:schemeClr val="bg1">
                    <a:lumMod val="10000"/>
                  </a:schemeClr>
                </a:solidFill>
                <a:latin typeface="Abadi Extra Light"/>
              </a:rPr>
            </a:br>
            <a:r>
              <a:rPr lang="en" sz="4000" dirty="0">
                <a:solidFill>
                  <a:schemeClr val="bg1">
                    <a:lumMod val="10000"/>
                  </a:schemeClr>
                </a:solidFill>
                <a:latin typeface="Abadi Extra Light"/>
              </a:rPr>
              <a:t>Mental health is just important as physical health”</a:t>
            </a:r>
            <a:endParaRPr lang="pt-BR" sz="3200" dirty="0">
              <a:solidFill>
                <a:schemeClr val="bg1">
                  <a:lumMod val="10000"/>
                </a:schemeClr>
              </a:solidFill>
              <a:latin typeface="Abadi Extra Light"/>
            </a:endParaRPr>
          </a:p>
        </p:txBody>
      </p:sp>
      <p:sp>
        <p:nvSpPr>
          <p:cNvPr id="132" name="Elipse 131">
            <a:extLst>
              <a:ext uri="{FF2B5EF4-FFF2-40B4-BE49-F238E27FC236}">
                <a16:creationId xmlns:a16="http://schemas.microsoft.com/office/drawing/2014/main" id="{185D8235-C5F5-422B-96B2-E8980C86F43C}"/>
              </a:ext>
            </a:extLst>
          </p:cNvPr>
          <p:cNvSpPr/>
          <p:nvPr/>
        </p:nvSpPr>
        <p:spPr>
          <a:xfrm>
            <a:off x="5553958" y="5450265"/>
            <a:ext cx="2856321" cy="245654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grpSp>
        <p:nvGrpSpPr>
          <p:cNvPr id="7" name="Google Shape;1980;p36">
            <a:extLst>
              <a:ext uri="{FF2B5EF4-FFF2-40B4-BE49-F238E27FC236}">
                <a16:creationId xmlns:a16="http://schemas.microsoft.com/office/drawing/2014/main" id="{8B13C278-2AC7-4595-B353-78E5D9B366C0}"/>
              </a:ext>
            </a:extLst>
          </p:cNvPr>
          <p:cNvGrpSpPr/>
          <p:nvPr/>
        </p:nvGrpSpPr>
        <p:grpSpPr>
          <a:xfrm>
            <a:off x="7948062" y="3775453"/>
            <a:ext cx="3588118" cy="2671862"/>
            <a:chOff x="1017000" y="724225"/>
            <a:chExt cx="5695425" cy="4241050"/>
          </a:xfrm>
        </p:grpSpPr>
        <p:sp>
          <p:nvSpPr>
            <p:cNvPr id="8" name="Google Shape;1981;p36">
              <a:extLst>
                <a:ext uri="{FF2B5EF4-FFF2-40B4-BE49-F238E27FC236}">
                  <a16:creationId xmlns:a16="http://schemas.microsoft.com/office/drawing/2014/main" id="{DC547BCE-22BB-4E44-9380-9C7C248B0F72}"/>
                </a:ext>
              </a:extLst>
            </p:cNvPr>
            <p:cNvSpPr/>
            <p:nvPr/>
          </p:nvSpPr>
          <p:spPr>
            <a:xfrm>
              <a:off x="1131750" y="979650"/>
              <a:ext cx="5233400" cy="3865375"/>
            </a:xfrm>
            <a:custGeom>
              <a:avLst/>
              <a:gdLst/>
              <a:ahLst/>
              <a:cxnLst/>
              <a:rect l="l" t="t" r="r" b="b"/>
              <a:pathLst>
                <a:path w="209336" h="154615" extrusionOk="0">
                  <a:moveTo>
                    <a:pt x="79167" y="1"/>
                  </a:moveTo>
                  <a:cubicBezTo>
                    <a:pt x="75991" y="1"/>
                    <a:pt x="72810" y="255"/>
                    <a:pt x="69698" y="705"/>
                  </a:cubicBezTo>
                  <a:cubicBezTo>
                    <a:pt x="52220" y="3198"/>
                    <a:pt x="35533" y="11678"/>
                    <a:pt x="23679" y="24748"/>
                  </a:cubicBezTo>
                  <a:cubicBezTo>
                    <a:pt x="0" y="50858"/>
                    <a:pt x="1946" y="93017"/>
                    <a:pt x="23405" y="120008"/>
                  </a:cubicBezTo>
                  <a:cubicBezTo>
                    <a:pt x="24074" y="120798"/>
                    <a:pt x="24712" y="121588"/>
                    <a:pt x="25381" y="122348"/>
                  </a:cubicBezTo>
                  <a:cubicBezTo>
                    <a:pt x="38421" y="137333"/>
                    <a:pt x="56962" y="146847"/>
                    <a:pt x="76354" y="151254"/>
                  </a:cubicBezTo>
                  <a:cubicBezTo>
                    <a:pt x="86812" y="153635"/>
                    <a:pt x="97508" y="154614"/>
                    <a:pt x="108243" y="154614"/>
                  </a:cubicBezTo>
                  <a:cubicBezTo>
                    <a:pt x="117385" y="154614"/>
                    <a:pt x="126554" y="153904"/>
                    <a:pt x="135626" y="152744"/>
                  </a:cubicBezTo>
                  <a:cubicBezTo>
                    <a:pt x="148331" y="151102"/>
                    <a:pt x="160794" y="147121"/>
                    <a:pt x="171888" y="140616"/>
                  </a:cubicBezTo>
                  <a:cubicBezTo>
                    <a:pt x="178757" y="136604"/>
                    <a:pt x="185080" y="131588"/>
                    <a:pt x="190429" y="125661"/>
                  </a:cubicBezTo>
                  <a:cubicBezTo>
                    <a:pt x="196053" y="119430"/>
                    <a:pt x="199305" y="113017"/>
                    <a:pt x="202436" y="105448"/>
                  </a:cubicBezTo>
                  <a:cubicBezTo>
                    <a:pt x="209336" y="88792"/>
                    <a:pt x="208636" y="69399"/>
                    <a:pt x="199487" y="53776"/>
                  </a:cubicBezTo>
                  <a:cubicBezTo>
                    <a:pt x="196630" y="48882"/>
                    <a:pt x="192861" y="44353"/>
                    <a:pt x="188393" y="40736"/>
                  </a:cubicBezTo>
                  <a:cubicBezTo>
                    <a:pt x="184958" y="37970"/>
                    <a:pt x="181128" y="35721"/>
                    <a:pt x="176934" y="34292"/>
                  </a:cubicBezTo>
                  <a:cubicBezTo>
                    <a:pt x="171766" y="32499"/>
                    <a:pt x="166386" y="32803"/>
                    <a:pt x="160976" y="32408"/>
                  </a:cubicBezTo>
                  <a:cubicBezTo>
                    <a:pt x="154836" y="31952"/>
                    <a:pt x="148696" y="31465"/>
                    <a:pt x="142647" y="30341"/>
                  </a:cubicBezTo>
                  <a:cubicBezTo>
                    <a:pt x="134501" y="28851"/>
                    <a:pt x="126902" y="26146"/>
                    <a:pt x="119881" y="21830"/>
                  </a:cubicBezTo>
                  <a:cubicBezTo>
                    <a:pt x="113437" y="17818"/>
                    <a:pt x="109364" y="10644"/>
                    <a:pt x="102859" y="6359"/>
                  </a:cubicBezTo>
                  <a:cubicBezTo>
                    <a:pt x="95913" y="1772"/>
                    <a:pt x="87559" y="1"/>
                    <a:pt x="79167" y="1"/>
                  </a:cubicBezTo>
                  <a:close/>
                </a:path>
              </a:pathLst>
            </a:custGeom>
            <a:solidFill>
              <a:srgbClr val="6FA0A4">
                <a:alpha val="31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982;p36">
              <a:extLst>
                <a:ext uri="{FF2B5EF4-FFF2-40B4-BE49-F238E27FC236}">
                  <a16:creationId xmlns:a16="http://schemas.microsoft.com/office/drawing/2014/main" id="{F6FA6D08-BA0F-442D-B0C9-A9E5DCCA1679}"/>
                </a:ext>
              </a:extLst>
            </p:cNvPr>
            <p:cNvSpPr/>
            <p:nvPr/>
          </p:nvSpPr>
          <p:spPr>
            <a:xfrm>
              <a:off x="4034525" y="1853925"/>
              <a:ext cx="219650" cy="331450"/>
            </a:xfrm>
            <a:custGeom>
              <a:avLst/>
              <a:gdLst/>
              <a:ahLst/>
              <a:cxnLst/>
              <a:rect l="l" t="t" r="r" b="b"/>
              <a:pathLst>
                <a:path w="8786" h="13258" extrusionOk="0">
                  <a:moveTo>
                    <a:pt x="3738" y="0"/>
                  </a:moveTo>
                  <a:cubicBezTo>
                    <a:pt x="3607" y="0"/>
                    <a:pt x="3476" y="7"/>
                    <a:pt x="3344" y="20"/>
                  </a:cubicBezTo>
                  <a:cubicBezTo>
                    <a:pt x="1825" y="172"/>
                    <a:pt x="457" y="1358"/>
                    <a:pt x="214" y="2878"/>
                  </a:cubicBezTo>
                  <a:cubicBezTo>
                    <a:pt x="1" y="4033"/>
                    <a:pt x="518" y="5188"/>
                    <a:pt x="1065" y="6221"/>
                  </a:cubicBezTo>
                  <a:cubicBezTo>
                    <a:pt x="1582" y="7103"/>
                    <a:pt x="2250" y="7923"/>
                    <a:pt x="2706" y="8805"/>
                  </a:cubicBezTo>
                  <a:cubicBezTo>
                    <a:pt x="3192" y="9808"/>
                    <a:pt x="3344" y="10902"/>
                    <a:pt x="4044" y="11814"/>
                  </a:cubicBezTo>
                  <a:cubicBezTo>
                    <a:pt x="4657" y="12651"/>
                    <a:pt x="5655" y="13257"/>
                    <a:pt x="6661" y="13257"/>
                  </a:cubicBezTo>
                  <a:cubicBezTo>
                    <a:pt x="6751" y="13257"/>
                    <a:pt x="6841" y="13252"/>
                    <a:pt x="6931" y="13242"/>
                  </a:cubicBezTo>
                  <a:lnTo>
                    <a:pt x="8785" y="6008"/>
                  </a:lnTo>
                  <a:cubicBezTo>
                    <a:pt x="8755" y="4488"/>
                    <a:pt x="8299" y="2969"/>
                    <a:pt x="7357" y="1783"/>
                  </a:cubicBezTo>
                  <a:cubicBezTo>
                    <a:pt x="6442" y="702"/>
                    <a:pt x="5098" y="0"/>
                    <a:pt x="3738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983;p36">
              <a:extLst>
                <a:ext uri="{FF2B5EF4-FFF2-40B4-BE49-F238E27FC236}">
                  <a16:creationId xmlns:a16="http://schemas.microsoft.com/office/drawing/2014/main" id="{8482344B-B860-42E3-A04F-D22CE47CED30}"/>
                </a:ext>
              </a:extLst>
            </p:cNvPr>
            <p:cNvSpPr/>
            <p:nvPr/>
          </p:nvSpPr>
          <p:spPr>
            <a:xfrm>
              <a:off x="3031475" y="2674000"/>
              <a:ext cx="221150" cy="375750"/>
            </a:xfrm>
            <a:custGeom>
              <a:avLst/>
              <a:gdLst/>
              <a:ahLst/>
              <a:cxnLst/>
              <a:rect l="l" t="t" r="r" b="b"/>
              <a:pathLst>
                <a:path w="8846" h="15030" extrusionOk="0">
                  <a:moveTo>
                    <a:pt x="3964" y="0"/>
                  </a:moveTo>
                  <a:cubicBezTo>
                    <a:pt x="2717" y="0"/>
                    <a:pt x="1485" y="553"/>
                    <a:pt x="760" y="1595"/>
                  </a:cubicBezTo>
                  <a:cubicBezTo>
                    <a:pt x="61" y="2659"/>
                    <a:pt x="1" y="4026"/>
                    <a:pt x="153" y="5333"/>
                  </a:cubicBezTo>
                  <a:cubicBezTo>
                    <a:pt x="274" y="6428"/>
                    <a:pt x="578" y="7583"/>
                    <a:pt x="609" y="8677"/>
                  </a:cubicBezTo>
                  <a:cubicBezTo>
                    <a:pt x="669" y="9893"/>
                    <a:pt x="305" y="11048"/>
                    <a:pt x="578" y="12294"/>
                  </a:cubicBezTo>
                  <a:cubicBezTo>
                    <a:pt x="852" y="13510"/>
                    <a:pt x="1642" y="14665"/>
                    <a:pt x="2827" y="15030"/>
                  </a:cubicBezTo>
                  <a:lnTo>
                    <a:pt x="7964" y="8647"/>
                  </a:lnTo>
                  <a:cubicBezTo>
                    <a:pt x="8603" y="7127"/>
                    <a:pt x="8846" y="5364"/>
                    <a:pt x="8420" y="3783"/>
                  </a:cubicBezTo>
                  <a:cubicBezTo>
                    <a:pt x="7964" y="2172"/>
                    <a:pt x="6779" y="744"/>
                    <a:pt x="5229" y="197"/>
                  </a:cubicBezTo>
                  <a:cubicBezTo>
                    <a:pt x="4818" y="65"/>
                    <a:pt x="4390" y="0"/>
                    <a:pt x="3964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984;p36">
              <a:extLst>
                <a:ext uri="{FF2B5EF4-FFF2-40B4-BE49-F238E27FC236}">
                  <a16:creationId xmlns:a16="http://schemas.microsoft.com/office/drawing/2014/main" id="{CD162474-9C2D-455B-90E1-FCDFC90520F2}"/>
                </a:ext>
              </a:extLst>
            </p:cNvPr>
            <p:cNvSpPr/>
            <p:nvPr/>
          </p:nvSpPr>
          <p:spPr>
            <a:xfrm>
              <a:off x="3281475" y="1355700"/>
              <a:ext cx="245475" cy="344775"/>
            </a:xfrm>
            <a:custGeom>
              <a:avLst/>
              <a:gdLst/>
              <a:ahLst/>
              <a:cxnLst/>
              <a:rect l="l" t="t" r="r" b="b"/>
              <a:pathLst>
                <a:path w="9819" h="13791" extrusionOk="0">
                  <a:moveTo>
                    <a:pt x="5764" y="0"/>
                  </a:moveTo>
                  <a:cubicBezTo>
                    <a:pt x="4528" y="0"/>
                    <a:pt x="3279" y="510"/>
                    <a:pt x="2311" y="1317"/>
                  </a:cubicBezTo>
                  <a:cubicBezTo>
                    <a:pt x="1065" y="2381"/>
                    <a:pt x="305" y="3931"/>
                    <a:pt x="1" y="5572"/>
                  </a:cubicBezTo>
                  <a:lnTo>
                    <a:pt x="639" y="13688"/>
                  </a:lnTo>
                  <a:cubicBezTo>
                    <a:pt x="888" y="13758"/>
                    <a:pt x="1143" y="13791"/>
                    <a:pt x="1400" y="13791"/>
                  </a:cubicBezTo>
                  <a:cubicBezTo>
                    <a:pt x="2366" y="13791"/>
                    <a:pt x="3347" y="13327"/>
                    <a:pt x="4043" y="12654"/>
                  </a:cubicBezTo>
                  <a:cubicBezTo>
                    <a:pt x="4955" y="11834"/>
                    <a:pt x="5290" y="10679"/>
                    <a:pt x="6019" y="9706"/>
                  </a:cubicBezTo>
                  <a:cubicBezTo>
                    <a:pt x="6627" y="8794"/>
                    <a:pt x="7478" y="8034"/>
                    <a:pt x="8208" y="7183"/>
                  </a:cubicBezTo>
                  <a:cubicBezTo>
                    <a:pt x="9059" y="6211"/>
                    <a:pt x="9758" y="5056"/>
                    <a:pt x="9758" y="3779"/>
                  </a:cubicBezTo>
                  <a:cubicBezTo>
                    <a:pt x="9819" y="2138"/>
                    <a:pt x="8481" y="618"/>
                    <a:pt x="6931" y="162"/>
                  </a:cubicBezTo>
                  <a:cubicBezTo>
                    <a:pt x="6549" y="52"/>
                    <a:pt x="6157" y="0"/>
                    <a:pt x="5764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985;p36">
              <a:extLst>
                <a:ext uri="{FF2B5EF4-FFF2-40B4-BE49-F238E27FC236}">
                  <a16:creationId xmlns:a16="http://schemas.microsoft.com/office/drawing/2014/main" id="{66DAFB1D-F777-453F-9DDB-C621D8BF8127}"/>
                </a:ext>
              </a:extLst>
            </p:cNvPr>
            <p:cNvSpPr/>
            <p:nvPr/>
          </p:nvSpPr>
          <p:spPr>
            <a:xfrm>
              <a:off x="5010250" y="4395500"/>
              <a:ext cx="363250" cy="413025"/>
            </a:xfrm>
            <a:custGeom>
              <a:avLst/>
              <a:gdLst/>
              <a:ahLst/>
              <a:cxnLst/>
              <a:rect l="l" t="t" r="r" b="b"/>
              <a:pathLst>
                <a:path w="14530" h="16521" extrusionOk="0">
                  <a:moveTo>
                    <a:pt x="8967" y="0"/>
                  </a:moveTo>
                  <a:lnTo>
                    <a:pt x="0" y="3982"/>
                  </a:lnTo>
                  <a:lnTo>
                    <a:pt x="1337" y="11398"/>
                  </a:lnTo>
                  <a:lnTo>
                    <a:pt x="8176" y="9605"/>
                  </a:lnTo>
                  <a:cubicBezTo>
                    <a:pt x="11121" y="16037"/>
                    <a:pt x="13649" y="16520"/>
                    <a:pt x="14342" y="16520"/>
                  </a:cubicBezTo>
                  <a:cubicBezTo>
                    <a:pt x="14464" y="16520"/>
                    <a:pt x="14529" y="16505"/>
                    <a:pt x="14529" y="16505"/>
                  </a:cubicBezTo>
                  <a:lnTo>
                    <a:pt x="8967" y="0"/>
                  </a:ln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986;p36">
              <a:extLst>
                <a:ext uri="{FF2B5EF4-FFF2-40B4-BE49-F238E27FC236}">
                  <a16:creationId xmlns:a16="http://schemas.microsoft.com/office/drawing/2014/main" id="{25C92EDA-7591-4F93-9E29-A606569022D6}"/>
                </a:ext>
              </a:extLst>
            </p:cNvPr>
            <p:cNvSpPr/>
            <p:nvPr/>
          </p:nvSpPr>
          <p:spPr>
            <a:xfrm>
              <a:off x="5198700" y="4407650"/>
              <a:ext cx="146675" cy="396675"/>
            </a:xfrm>
            <a:custGeom>
              <a:avLst/>
              <a:gdLst/>
              <a:ahLst/>
              <a:cxnLst/>
              <a:rect l="l" t="t" r="r" b="b"/>
              <a:pathLst>
                <a:path w="5867" h="15867" extrusionOk="0">
                  <a:moveTo>
                    <a:pt x="335" y="0"/>
                  </a:moveTo>
                  <a:lnTo>
                    <a:pt x="0" y="152"/>
                  </a:lnTo>
                  <a:cubicBezTo>
                    <a:pt x="1824" y="5320"/>
                    <a:pt x="3587" y="10457"/>
                    <a:pt x="5411" y="15624"/>
                  </a:cubicBezTo>
                  <a:cubicBezTo>
                    <a:pt x="5563" y="15745"/>
                    <a:pt x="5715" y="15806"/>
                    <a:pt x="5867" y="15867"/>
                  </a:cubicBezTo>
                  <a:cubicBezTo>
                    <a:pt x="4012" y="10578"/>
                    <a:pt x="2189" y="5289"/>
                    <a:pt x="33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987;p36">
              <a:extLst>
                <a:ext uri="{FF2B5EF4-FFF2-40B4-BE49-F238E27FC236}">
                  <a16:creationId xmlns:a16="http://schemas.microsoft.com/office/drawing/2014/main" id="{D5668CFB-E332-4B56-A333-914A86B3EC22}"/>
                </a:ext>
              </a:extLst>
            </p:cNvPr>
            <p:cNvSpPr/>
            <p:nvPr/>
          </p:nvSpPr>
          <p:spPr>
            <a:xfrm>
              <a:off x="4224500" y="4280000"/>
              <a:ext cx="363250" cy="412300"/>
            </a:xfrm>
            <a:custGeom>
              <a:avLst/>
              <a:gdLst/>
              <a:ahLst/>
              <a:cxnLst/>
              <a:rect l="l" t="t" r="r" b="b"/>
              <a:pathLst>
                <a:path w="14530" h="16492" extrusionOk="0">
                  <a:moveTo>
                    <a:pt x="8968" y="0"/>
                  </a:moveTo>
                  <a:lnTo>
                    <a:pt x="1" y="3982"/>
                  </a:lnTo>
                  <a:lnTo>
                    <a:pt x="1338" y="11368"/>
                  </a:lnTo>
                  <a:lnTo>
                    <a:pt x="8177" y="9605"/>
                  </a:lnTo>
                  <a:cubicBezTo>
                    <a:pt x="11102" y="15993"/>
                    <a:pt x="13615" y="16491"/>
                    <a:pt x="14328" y="16491"/>
                  </a:cubicBezTo>
                  <a:cubicBezTo>
                    <a:pt x="14460" y="16491"/>
                    <a:pt x="14530" y="16474"/>
                    <a:pt x="14530" y="16474"/>
                  </a:cubicBezTo>
                  <a:lnTo>
                    <a:pt x="8968" y="0"/>
                  </a:ln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988;p36">
              <a:extLst>
                <a:ext uri="{FF2B5EF4-FFF2-40B4-BE49-F238E27FC236}">
                  <a16:creationId xmlns:a16="http://schemas.microsoft.com/office/drawing/2014/main" id="{943D5FE6-92C1-4A34-8D9B-EA694294B54B}"/>
                </a:ext>
              </a:extLst>
            </p:cNvPr>
            <p:cNvSpPr/>
            <p:nvPr/>
          </p:nvSpPr>
          <p:spPr>
            <a:xfrm>
              <a:off x="4413725" y="4292150"/>
              <a:ext cx="147450" cy="395925"/>
            </a:xfrm>
            <a:custGeom>
              <a:avLst/>
              <a:gdLst/>
              <a:ahLst/>
              <a:cxnLst/>
              <a:rect l="l" t="t" r="r" b="b"/>
              <a:pathLst>
                <a:path w="5898" h="15837" extrusionOk="0">
                  <a:moveTo>
                    <a:pt x="335" y="0"/>
                  </a:moveTo>
                  <a:lnTo>
                    <a:pt x="0" y="152"/>
                  </a:lnTo>
                  <a:cubicBezTo>
                    <a:pt x="1824" y="5320"/>
                    <a:pt x="3617" y="10426"/>
                    <a:pt x="5441" y="15624"/>
                  </a:cubicBezTo>
                  <a:cubicBezTo>
                    <a:pt x="5593" y="15715"/>
                    <a:pt x="5745" y="15806"/>
                    <a:pt x="5897" y="15836"/>
                  </a:cubicBezTo>
                  <a:cubicBezTo>
                    <a:pt x="4043" y="10548"/>
                    <a:pt x="2219" y="5289"/>
                    <a:pt x="33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989;p36">
              <a:extLst>
                <a:ext uri="{FF2B5EF4-FFF2-40B4-BE49-F238E27FC236}">
                  <a16:creationId xmlns:a16="http://schemas.microsoft.com/office/drawing/2014/main" id="{96F48578-6DB8-4EA3-8E59-9879E9369A9F}"/>
                </a:ext>
              </a:extLst>
            </p:cNvPr>
            <p:cNvSpPr/>
            <p:nvPr/>
          </p:nvSpPr>
          <p:spPr>
            <a:xfrm>
              <a:off x="3129500" y="3882575"/>
              <a:ext cx="1292600" cy="1055075"/>
            </a:xfrm>
            <a:custGeom>
              <a:avLst/>
              <a:gdLst/>
              <a:ahLst/>
              <a:cxnLst/>
              <a:rect l="l" t="t" r="r" b="b"/>
              <a:pathLst>
                <a:path w="51704" h="42203" extrusionOk="0">
                  <a:moveTo>
                    <a:pt x="35685" y="0"/>
                  </a:moveTo>
                  <a:lnTo>
                    <a:pt x="24591" y="2128"/>
                  </a:lnTo>
                  <a:lnTo>
                    <a:pt x="18664" y="6231"/>
                  </a:lnTo>
                  <a:cubicBezTo>
                    <a:pt x="18664" y="6231"/>
                    <a:pt x="1" y="22918"/>
                    <a:pt x="1490" y="31885"/>
                  </a:cubicBezTo>
                  <a:cubicBezTo>
                    <a:pt x="2740" y="39482"/>
                    <a:pt x="13059" y="42202"/>
                    <a:pt x="23423" y="42202"/>
                  </a:cubicBezTo>
                  <a:cubicBezTo>
                    <a:pt x="29688" y="42202"/>
                    <a:pt x="35969" y="41208"/>
                    <a:pt x="40275" y="39697"/>
                  </a:cubicBezTo>
                  <a:cubicBezTo>
                    <a:pt x="51704" y="35715"/>
                    <a:pt x="38603" y="21307"/>
                    <a:pt x="38603" y="21307"/>
                  </a:cubicBezTo>
                  <a:lnTo>
                    <a:pt x="21612" y="26718"/>
                  </a:lnTo>
                  <a:lnTo>
                    <a:pt x="21612" y="26718"/>
                  </a:lnTo>
                  <a:lnTo>
                    <a:pt x="33892" y="13861"/>
                  </a:lnTo>
                  <a:lnTo>
                    <a:pt x="35685" y="0"/>
                  </a:lnTo>
                  <a:close/>
                </a:path>
              </a:pathLst>
            </a:custGeom>
            <a:solidFill>
              <a:srgbClr val="283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1990;p36">
              <a:extLst>
                <a:ext uri="{FF2B5EF4-FFF2-40B4-BE49-F238E27FC236}">
                  <a16:creationId xmlns:a16="http://schemas.microsoft.com/office/drawing/2014/main" id="{A343B25C-01E1-4A8F-93D2-C18CCE0834B3}"/>
                </a:ext>
              </a:extLst>
            </p:cNvPr>
            <p:cNvSpPr/>
            <p:nvPr/>
          </p:nvSpPr>
          <p:spPr>
            <a:xfrm>
              <a:off x="3482850" y="4105975"/>
              <a:ext cx="584375" cy="618700"/>
            </a:xfrm>
            <a:custGeom>
              <a:avLst/>
              <a:gdLst/>
              <a:ahLst/>
              <a:cxnLst/>
              <a:rect l="l" t="t" r="r" b="b"/>
              <a:pathLst>
                <a:path w="23375" h="24748" extrusionOk="0">
                  <a:moveTo>
                    <a:pt x="14347" y="0"/>
                  </a:moveTo>
                  <a:cubicBezTo>
                    <a:pt x="14347" y="0"/>
                    <a:pt x="14195" y="122"/>
                    <a:pt x="13983" y="335"/>
                  </a:cubicBezTo>
                  <a:cubicBezTo>
                    <a:pt x="13740" y="578"/>
                    <a:pt x="13375" y="912"/>
                    <a:pt x="12949" y="1368"/>
                  </a:cubicBezTo>
                  <a:cubicBezTo>
                    <a:pt x="12068" y="2250"/>
                    <a:pt x="10822" y="3557"/>
                    <a:pt x="9332" y="5289"/>
                  </a:cubicBezTo>
                  <a:cubicBezTo>
                    <a:pt x="7873" y="6991"/>
                    <a:pt x="6201" y="9028"/>
                    <a:pt x="4438" y="11460"/>
                  </a:cubicBezTo>
                  <a:cubicBezTo>
                    <a:pt x="3557" y="12675"/>
                    <a:pt x="2706" y="13982"/>
                    <a:pt x="1824" y="15320"/>
                  </a:cubicBezTo>
                  <a:cubicBezTo>
                    <a:pt x="1368" y="15989"/>
                    <a:pt x="913" y="16688"/>
                    <a:pt x="578" y="17478"/>
                  </a:cubicBezTo>
                  <a:cubicBezTo>
                    <a:pt x="244" y="18238"/>
                    <a:pt x="1" y="19150"/>
                    <a:pt x="153" y="20062"/>
                  </a:cubicBezTo>
                  <a:cubicBezTo>
                    <a:pt x="305" y="20973"/>
                    <a:pt x="882" y="21733"/>
                    <a:pt x="1520" y="22311"/>
                  </a:cubicBezTo>
                  <a:cubicBezTo>
                    <a:pt x="2220" y="22858"/>
                    <a:pt x="2979" y="23253"/>
                    <a:pt x="3739" y="23527"/>
                  </a:cubicBezTo>
                  <a:cubicBezTo>
                    <a:pt x="5290" y="24074"/>
                    <a:pt x="6840" y="24347"/>
                    <a:pt x="8329" y="24530"/>
                  </a:cubicBezTo>
                  <a:cubicBezTo>
                    <a:pt x="9593" y="24686"/>
                    <a:pt x="10812" y="24747"/>
                    <a:pt x="11969" y="24747"/>
                  </a:cubicBezTo>
                  <a:cubicBezTo>
                    <a:pt x="13512" y="24747"/>
                    <a:pt x="14947" y="24638"/>
                    <a:pt x="16232" y="24499"/>
                  </a:cubicBezTo>
                  <a:cubicBezTo>
                    <a:pt x="18481" y="24287"/>
                    <a:pt x="20244" y="23983"/>
                    <a:pt x="21521" y="23770"/>
                  </a:cubicBezTo>
                  <a:cubicBezTo>
                    <a:pt x="22129" y="23679"/>
                    <a:pt x="22615" y="23587"/>
                    <a:pt x="22919" y="23527"/>
                  </a:cubicBezTo>
                  <a:cubicBezTo>
                    <a:pt x="23223" y="23405"/>
                    <a:pt x="23375" y="23375"/>
                    <a:pt x="23375" y="23375"/>
                  </a:cubicBezTo>
                  <a:lnTo>
                    <a:pt x="23375" y="23375"/>
                  </a:lnTo>
                  <a:cubicBezTo>
                    <a:pt x="23375" y="23375"/>
                    <a:pt x="23193" y="23375"/>
                    <a:pt x="22889" y="23405"/>
                  </a:cubicBezTo>
                  <a:cubicBezTo>
                    <a:pt x="22433" y="23435"/>
                    <a:pt x="21977" y="23527"/>
                    <a:pt x="21430" y="23587"/>
                  </a:cubicBezTo>
                  <a:cubicBezTo>
                    <a:pt x="20183" y="23739"/>
                    <a:pt x="18390" y="24013"/>
                    <a:pt x="16141" y="24195"/>
                  </a:cubicBezTo>
                  <a:cubicBezTo>
                    <a:pt x="14971" y="24291"/>
                    <a:pt x="13674" y="24371"/>
                    <a:pt x="12282" y="24371"/>
                  </a:cubicBezTo>
                  <a:cubicBezTo>
                    <a:pt x="11034" y="24371"/>
                    <a:pt x="9709" y="24307"/>
                    <a:pt x="8329" y="24135"/>
                  </a:cubicBezTo>
                  <a:cubicBezTo>
                    <a:pt x="6870" y="23922"/>
                    <a:pt x="5320" y="23618"/>
                    <a:pt x="3831" y="23101"/>
                  </a:cubicBezTo>
                  <a:cubicBezTo>
                    <a:pt x="3131" y="22828"/>
                    <a:pt x="2402" y="22463"/>
                    <a:pt x="1764" y="21916"/>
                  </a:cubicBezTo>
                  <a:cubicBezTo>
                    <a:pt x="1156" y="21399"/>
                    <a:pt x="639" y="20700"/>
                    <a:pt x="487" y="19940"/>
                  </a:cubicBezTo>
                  <a:cubicBezTo>
                    <a:pt x="335" y="19150"/>
                    <a:pt x="548" y="18359"/>
                    <a:pt x="882" y="17599"/>
                  </a:cubicBezTo>
                  <a:cubicBezTo>
                    <a:pt x="1216" y="16840"/>
                    <a:pt x="1642" y="16140"/>
                    <a:pt x="2098" y="15502"/>
                  </a:cubicBezTo>
                  <a:cubicBezTo>
                    <a:pt x="2979" y="14134"/>
                    <a:pt x="3831" y="12827"/>
                    <a:pt x="4712" y="11672"/>
                  </a:cubicBezTo>
                  <a:cubicBezTo>
                    <a:pt x="6414" y="9271"/>
                    <a:pt x="8086" y="7143"/>
                    <a:pt x="9545" y="5441"/>
                  </a:cubicBezTo>
                  <a:cubicBezTo>
                    <a:pt x="10974" y="3709"/>
                    <a:pt x="12189" y="2402"/>
                    <a:pt x="13040" y="1429"/>
                  </a:cubicBezTo>
                  <a:cubicBezTo>
                    <a:pt x="13375" y="1064"/>
                    <a:pt x="13709" y="730"/>
                    <a:pt x="14013" y="365"/>
                  </a:cubicBezTo>
                  <a:cubicBezTo>
                    <a:pt x="14256" y="152"/>
                    <a:pt x="14347" y="1"/>
                    <a:pt x="14347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991;p36">
              <a:extLst>
                <a:ext uri="{FF2B5EF4-FFF2-40B4-BE49-F238E27FC236}">
                  <a16:creationId xmlns:a16="http://schemas.microsoft.com/office/drawing/2014/main" id="{FEB5A5AF-38EA-485C-A61F-007709636EFA}"/>
                </a:ext>
              </a:extLst>
            </p:cNvPr>
            <p:cNvSpPr/>
            <p:nvPr/>
          </p:nvSpPr>
          <p:spPr>
            <a:xfrm>
              <a:off x="3718425" y="4006150"/>
              <a:ext cx="1392900" cy="959125"/>
            </a:xfrm>
            <a:custGeom>
              <a:avLst/>
              <a:gdLst/>
              <a:ahLst/>
              <a:cxnLst/>
              <a:rect l="l" t="t" r="r" b="b"/>
              <a:pathLst>
                <a:path w="55716" h="38365" extrusionOk="0">
                  <a:moveTo>
                    <a:pt x="19909" y="1"/>
                  </a:moveTo>
                  <a:cubicBezTo>
                    <a:pt x="14791" y="1"/>
                    <a:pt x="6627" y="3355"/>
                    <a:pt x="6627" y="3355"/>
                  </a:cubicBezTo>
                  <a:cubicBezTo>
                    <a:pt x="6627" y="3355"/>
                    <a:pt x="0" y="25605"/>
                    <a:pt x="5320" y="34754"/>
                  </a:cubicBezTo>
                  <a:cubicBezTo>
                    <a:pt x="6870" y="37420"/>
                    <a:pt x="11795" y="38364"/>
                    <a:pt x="17997" y="38364"/>
                  </a:cubicBezTo>
                  <a:cubicBezTo>
                    <a:pt x="33081" y="38364"/>
                    <a:pt x="55716" y="32778"/>
                    <a:pt x="55716" y="32778"/>
                  </a:cubicBezTo>
                  <a:lnTo>
                    <a:pt x="53983" y="11866"/>
                  </a:lnTo>
                  <a:lnTo>
                    <a:pt x="21308" y="20255"/>
                  </a:lnTo>
                  <a:cubicBezTo>
                    <a:pt x="21308" y="20255"/>
                    <a:pt x="24925" y="7641"/>
                    <a:pt x="23891" y="2139"/>
                  </a:cubicBezTo>
                  <a:cubicBezTo>
                    <a:pt x="23583" y="561"/>
                    <a:pt x="22000" y="1"/>
                    <a:pt x="19909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992;p36">
              <a:extLst>
                <a:ext uri="{FF2B5EF4-FFF2-40B4-BE49-F238E27FC236}">
                  <a16:creationId xmlns:a16="http://schemas.microsoft.com/office/drawing/2014/main" id="{EADA101E-4C71-4439-B93A-49EF0D2F74F5}"/>
                </a:ext>
              </a:extLst>
            </p:cNvPr>
            <p:cNvSpPr/>
            <p:nvPr/>
          </p:nvSpPr>
          <p:spPr>
            <a:xfrm>
              <a:off x="5001125" y="4318750"/>
              <a:ext cx="30425" cy="528150"/>
            </a:xfrm>
            <a:custGeom>
              <a:avLst/>
              <a:gdLst/>
              <a:ahLst/>
              <a:cxnLst/>
              <a:rect l="l" t="t" r="r" b="b"/>
              <a:pathLst>
                <a:path w="1217" h="21126" extrusionOk="0">
                  <a:moveTo>
                    <a:pt x="304" y="0"/>
                  </a:moveTo>
                  <a:lnTo>
                    <a:pt x="0" y="61"/>
                  </a:lnTo>
                  <a:cubicBezTo>
                    <a:pt x="91" y="3192"/>
                    <a:pt x="243" y="7356"/>
                    <a:pt x="456" y="11915"/>
                  </a:cubicBezTo>
                  <a:cubicBezTo>
                    <a:pt x="578" y="15320"/>
                    <a:pt x="760" y="18450"/>
                    <a:pt x="851" y="21125"/>
                  </a:cubicBezTo>
                  <a:cubicBezTo>
                    <a:pt x="973" y="21095"/>
                    <a:pt x="1095" y="21095"/>
                    <a:pt x="1216" y="21034"/>
                  </a:cubicBezTo>
                  <a:cubicBezTo>
                    <a:pt x="1125" y="18390"/>
                    <a:pt x="973" y="15259"/>
                    <a:pt x="851" y="11915"/>
                  </a:cubicBezTo>
                  <a:cubicBezTo>
                    <a:pt x="669" y="7326"/>
                    <a:pt x="456" y="3161"/>
                    <a:pt x="304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993;p36">
              <a:extLst>
                <a:ext uri="{FF2B5EF4-FFF2-40B4-BE49-F238E27FC236}">
                  <a16:creationId xmlns:a16="http://schemas.microsoft.com/office/drawing/2014/main" id="{6300DF5C-E1BF-4CE0-BA3B-7300419BB049}"/>
                </a:ext>
              </a:extLst>
            </p:cNvPr>
            <p:cNvSpPr/>
            <p:nvPr/>
          </p:nvSpPr>
          <p:spPr>
            <a:xfrm>
              <a:off x="4004150" y="4121175"/>
              <a:ext cx="1014475" cy="592400"/>
            </a:xfrm>
            <a:custGeom>
              <a:avLst/>
              <a:gdLst/>
              <a:ahLst/>
              <a:cxnLst/>
              <a:rect l="l" t="t" r="r" b="b"/>
              <a:pathLst>
                <a:path w="40579" h="23696" extrusionOk="0">
                  <a:moveTo>
                    <a:pt x="5897" y="0"/>
                  </a:moveTo>
                  <a:cubicBezTo>
                    <a:pt x="5897" y="0"/>
                    <a:pt x="5866" y="61"/>
                    <a:pt x="5836" y="183"/>
                  </a:cubicBezTo>
                  <a:cubicBezTo>
                    <a:pt x="5745" y="335"/>
                    <a:pt x="5715" y="517"/>
                    <a:pt x="5623" y="699"/>
                  </a:cubicBezTo>
                  <a:cubicBezTo>
                    <a:pt x="5441" y="1277"/>
                    <a:pt x="5167" y="2006"/>
                    <a:pt x="4924" y="2797"/>
                  </a:cubicBezTo>
                  <a:cubicBezTo>
                    <a:pt x="4225" y="4772"/>
                    <a:pt x="3344" y="7386"/>
                    <a:pt x="2249" y="10517"/>
                  </a:cubicBezTo>
                  <a:cubicBezTo>
                    <a:pt x="1976" y="11338"/>
                    <a:pt x="1672" y="12189"/>
                    <a:pt x="1368" y="13070"/>
                  </a:cubicBezTo>
                  <a:cubicBezTo>
                    <a:pt x="1064" y="13982"/>
                    <a:pt x="730" y="14894"/>
                    <a:pt x="456" y="15867"/>
                  </a:cubicBezTo>
                  <a:cubicBezTo>
                    <a:pt x="213" y="16870"/>
                    <a:pt x="0" y="17934"/>
                    <a:pt x="122" y="19058"/>
                  </a:cubicBezTo>
                  <a:cubicBezTo>
                    <a:pt x="213" y="19636"/>
                    <a:pt x="365" y="20153"/>
                    <a:pt x="608" y="20700"/>
                  </a:cubicBezTo>
                  <a:cubicBezTo>
                    <a:pt x="882" y="21216"/>
                    <a:pt x="1307" y="21642"/>
                    <a:pt x="1763" y="22037"/>
                  </a:cubicBezTo>
                  <a:cubicBezTo>
                    <a:pt x="2705" y="22736"/>
                    <a:pt x="3891" y="23101"/>
                    <a:pt x="5107" y="23314"/>
                  </a:cubicBezTo>
                  <a:cubicBezTo>
                    <a:pt x="6322" y="23496"/>
                    <a:pt x="7538" y="23587"/>
                    <a:pt x="8754" y="23648"/>
                  </a:cubicBezTo>
                  <a:cubicBezTo>
                    <a:pt x="9422" y="23681"/>
                    <a:pt x="10096" y="23696"/>
                    <a:pt x="10777" y="23696"/>
                  </a:cubicBezTo>
                  <a:cubicBezTo>
                    <a:pt x="12635" y="23696"/>
                    <a:pt x="14539" y="23583"/>
                    <a:pt x="16475" y="23405"/>
                  </a:cubicBezTo>
                  <a:cubicBezTo>
                    <a:pt x="25806" y="22432"/>
                    <a:pt x="34195" y="20426"/>
                    <a:pt x="40548" y="18450"/>
                  </a:cubicBezTo>
                  <a:cubicBezTo>
                    <a:pt x="40548" y="18390"/>
                    <a:pt x="40578" y="18238"/>
                    <a:pt x="40578" y="18116"/>
                  </a:cubicBezTo>
                  <a:lnTo>
                    <a:pt x="40578" y="18116"/>
                  </a:lnTo>
                  <a:cubicBezTo>
                    <a:pt x="37782" y="18967"/>
                    <a:pt x="34590" y="19818"/>
                    <a:pt x="31065" y="20639"/>
                  </a:cubicBezTo>
                  <a:cubicBezTo>
                    <a:pt x="26596" y="21612"/>
                    <a:pt x="21672" y="22493"/>
                    <a:pt x="16414" y="22979"/>
                  </a:cubicBezTo>
                  <a:cubicBezTo>
                    <a:pt x="14323" y="23174"/>
                    <a:pt x="12270" y="23271"/>
                    <a:pt x="10272" y="23271"/>
                  </a:cubicBezTo>
                  <a:cubicBezTo>
                    <a:pt x="9773" y="23271"/>
                    <a:pt x="9277" y="23265"/>
                    <a:pt x="8784" y="23253"/>
                  </a:cubicBezTo>
                  <a:cubicBezTo>
                    <a:pt x="7569" y="23223"/>
                    <a:pt x="6322" y="23131"/>
                    <a:pt x="5167" y="22949"/>
                  </a:cubicBezTo>
                  <a:cubicBezTo>
                    <a:pt x="4043" y="22767"/>
                    <a:pt x="2888" y="22402"/>
                    <a:pt x="2006" y="21764"/>
                  </a:cubicBezTo>
                  <a:cubicBezTo>
                    <a:pt x="1155" y="21125"/>
                    <a:pt x="608" y="20092"/>
                    <a:pt x="486" y="19058"/>
                  </a:cubicBezTo>
                  <a:cubicBezTo>
                    <a:pt x="395" y="18025"/>
                    <a:pt x="578" y="16961"/>
                    <a:pt x="821" y="16019"/>
                  </a:cubicBezTo>
                  <a:cubicBezTo>
                    <a:pt x="1064" y="15046"/>
                    <a:pt x="1368" y="14134"/>
                    <a:pt x="1672" y="13253"/>
                  </a:cubicBezTo>
                  <a:cubicBezTo>
                    <a:pt x="1976" y="12371"/>
                    <a:pt x="2249" y="11490"/>
                    <a:pt x="2523" y="10669"/>
                  </a:cubicBezTo>
                  <a:cubicBezTo>
                    <a:pt x="3526" y="7508"/>
                    <a:pt x="4377" y="4894"/>
                    <a:pt x="5015" y="2888"/>
                  </a:cubicBezTo>
                  <a:cubicBezTo>
                    <a:pt x="5289" y="2037"/>
                    <a:pt x="5532" y="1368"/>
                    <a:pt x="5715" y="760"/>
                  </a:cubicBezTo>
                  <a:cubicBezTo>
                    <a:pt x="5775" y="547"/>
                    <a:pt x="5836" y="365"/>
                    <a:pt x="5866" y="183"/>
                  </a:cubicBezTo>
                  <a:cubicBezTo>
                    <a:pt x="5897" y="61"/>
                    <a:pt x="5897" y="0"/>
                    <a:pt x="5897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1994;p36">
              <a:extLst>
                <a:ext uri="{FF2B5EF4-FFF2-40B4-BE49-F238E27FC236}">
                  <a16:creationId xmlns:a16="http://schemas.microsoft.com/office/drawing/2014/main" id="{6633F64C-826C-451B-9610-E96992F2BBDC}"/>
                </a:ext>
              </a:extLst>
            </p:cNvPr>
            <p:cNvSpPr/>
            <p:nvPr/>
          </p:nvSpPr>
          <p:spPr>
            <a:xfrm>
              <a:off x="4041375" y="4121900"/>
              <a:ext cx="45625" cy="237925"/>
            </a:xfrm>
            <a:custGeom>
              <a:avLst/>
              <a:gdLst/>
              <a:ahLst/>
              <a:cxnLst/>
              <a:rect l="l" t="t" r="r" b="b"/>
              <a:pathLst>
                <a:path w="1825" h="9517" extrusionOk="0">
                  <a:moveTo>
                    <a:pt x="1757" y="0"/>
                  </a:moveTo>
                  <a:cubicBezTo>
                    <a:pt x="1680" y="0"/>
                    <a:pt x="1326" y="452"/>
                    <a:pt x="943" y="1218"/>
                  </a:cubicBezTo>
                  <a:cubicBezTo>
                    <a:pt x="760" y="1643"/>
                    <a:pt x="517" y="2129"/>
                    <a:pt x="396" y="2707"/>
                  </a:cubicBezTo>
                  <a:cubicBezTo>
                    <a:pt x="244" y="3284"/>
                    <a:pt x="92" y="3923"/>
                    <a:pt x="31" y="4652"/>
                  </a:cubicBezTo>
                  <a:cubicBezTo>
                    <a:pt x="0" y="5321"/>
                    <a:pt x="0" y="6020"/>
                    <a:pt x="92" y="6567"/>
                  </a:cubicBezTo>
                  <a:cubicBezTo>
                    <a:pt x="152" y="7175"/>
                    <a:pt x="274" y="7722"/>
                    <a:pt x="426" y="8148"/>
                  </a:cubicBezTo>
                  <a:cubicBezTo>
                    <a:pt x="721" y="9033"/>
                    <a:pt x="987" y="9517"/>
                    <a:pt x="1031" y="9517"/>
                  </a:cubicBezTo>
                  <a:cubicBezTo>
                    <a:pt x="1032" y="9517"/>
                    <a:pt x="1033" y="9516"/>
                    <a:pt x="1034" y="9516"/>
                  </a:cubicBezTo>
                  <a:cubicBezTo>
                    <a:pt x="1095" y="9455"/>
                    <a:pt x="912" y="8968"/>
                    <a:pt x="700" y="8087"/>
                  </a:cubicBezTo>
                  <a:cubicBezTo>
                    <a:pt x="578" y="7692"/>
                    <a:pt x="487" y="7145"/>
                    <a:pt x="456" y="6567"/>
                  </a:cubicBezTo>
                  <a:cubicBezTo>
                    <a:pt x="426" y="6020"/>
                    <a:pt x="396" y="5351"/>
                    <a:pt x="456" y="4683"/>
                  </a:cubicBezTo>
                  <a:cubicBezTo>
                    <a:pt x="487" y="3984"/>
                    <a:pt x="608" y="3376"/>
                    <a:pt x="760" y="2829"/>
                  </a:cubicBezTo>
                  <a:cubicBezTo>
                    <a:pt x="912" y="2251"/>
                    <a:pt x="1064" y="1765"/>
                    <a:pt x="1216" y="1339"/>
                  </a:cubicBezTo>
                  <a:cubicBezTo>
                    <a:pt x="1520" y="488"/>
                    <a:pt x="1824" y="32"/>
                    <a:pt x="1763" y="2"/>
                  </a:cubicBezTo>
                  <a:cubicBezTo>
                    <a:pt x="1762" y="1"/>
                    <a:pt x="1759" y="0"/>
                    <a:pt x="1757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1995;p36">
              <a:extLst>
                <a:ext uri="{FF2B5EF4-FFF2-40B4-BE49-F238E27FC236}">
                  <a16:creationId xmlns:a16="http://schemas.microsoft.com/office/drawing/2014/main" id="{697EA5D0-B4F3-436A-8E9F-1B48CBA537D6}"/>
                </a:ext>
              </a:extLst>
            </p:cNvPr>
            <p:cNvSpPr/>
            <p:nvPr/>
          </p:nvSpPr>
          <p:spPr>
            <a:xfrm>
              <a:off x="6172125" y="2904600"/>
              <a:ext cx="362475" cy="412250"/>
            </a:xfrm>
            <a:custGeom>
              <a:avLst/>
              <a:gdLst/>
              <a:ahLst/>
              <a:cxnLst/>
              <a:rect l="l" t="t" r="r" b="b"/>
              <a:pathLst>
                <a:path w="14499" h="16490" extrusionOk="0">
                  <a:moveTo>
                    <a:pt x="8967" y="0"/>
                  </a:moveTo>
                  <a:lnTo>
                    <a:pt x="0" y="3982"/>
                  </a:lnTo>
                  <a:lnTo>
                    <a:pt x="1337" y="11368"/>
                  </a:lnTo>
                  <a:lnTo>
                    <a:pt x="8176" y="9605"/>
                  </a:lnTo>
                  <a:cubicBezTo>
                    <a:pt x="11094" y="16007"/>
                    <a:pt x="13616" y="16490"/>
                    <a:pt x="14310" y="16490"/>
                  </a:cubicBezTo>
                  <a:cubicBezTo>
                    <a:pt x="14433" y="16490"/>
                    <a:pt x="14499" y="16474"/>
                    <a:pt x="14499" y="16474"/>
                  </a:cubicBezTo>
                  <a:lnTo>
                    <a:pt x="8967" y="0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1996;p36">
              <a:extLst>
                <a:ext uri="{FF2B5EF4-FFF2-40B4-BE49-F238E27FC236}">
                  <a16:creationId xmlns:a16="http://schemas.microsoft.com/office/drawing/2014/main" id="{170B1EC2-D631-40F6-B9B0-489B7AEA2FC6}"/>
                </a:ext>
              </a:extLst>
            </p:cNvPr>
            <p:cNvSpPr/>
            <p:nvPr/>
          </p:nvSpPr>
          <p:spPr>
            <a:xfrm>
              <a:off x="6359800" y="2916750"/>
              <a:ext cx="147450" cy="395925"/>
            </a:xfrm>
            <a:custGeom>
              <a:avLst/>
              <a:gdLst/>
              <a:ahLst/>
              <a:cxnLst/>
              <a:rect l="l" t="t" r="r" b="b"/>
              <a:pathLst>
                <a:path w="5898" h="15837" extrusionOk="0">
                  <a:moveTo>
                    <a:pt x="366" y="0"/>
                  </a:moveTo>
                  <a:lnTo>
                    <a:pt x="1" y="152"/>
                  </a:lnTo>
                  <a:cubicBezTo>
                    <a:pt x="1825" y="5320"/>
                    <a:pt x="3618" y="10426"/>
                    <a:pt x="5442" y="15593"/>
                  </a:cubicBezTo>
                  <a:cubicBezTo>
                    <a:pt x="5594" y="15715"/>
                    <a:pt x="5746" y="15806"/>
                    <a:pt x="5898" y="15836"/>
                  </a:cubicBezTo>
                  <a:cubicBezTo>
                    <a:pt x="4043" y="10548"/>
                    <a:pt x="2220" y="5259"/>
                    <a:pt x="366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1997;p36">
              <a:extLst>
                <a:ext uri="{FF2B5EF4-FFF2-40B4-BE49-F238E27FC236}">
                  <a16:creationId xmlns:a16="http://schemas.microsoft.com/office/drawing/2014/main" id="{3E9E71C4-F8BF-45E9-BB68-3DD0446E7AC8}"/>
                </a:ext>
              </a:extLst>
            </p:cNvPr>
            <p:cNvSpPr/>
            <p:nvPr/>
          </p:nvSpPr>
          <p:spPr>
            <a:xfrm>
              <a:off x="4972250" y="2749575"/>
              <a:ext cx="1342000" cy="891725"/>
            </a:xfrm>
            <a:custGeom>
              <a:avLst/>
              <a:gdLst/>
              <a:ahLst/>
              <a:cxnLst/>
              <a:rect l="l" t="t" r="r" b="b"/>
              <a:pathLst>
                <a:path w="53680" h="35669" extrusionOk="0">
                  <a:moveTo>
                    <a:pt x="14013" y="0"/>
                  </a:moveTo>
                  <a:lnTo>
                    <a:pt x="91" y="3070"/>
                  </a:lnTo>
                  <a:cubicBezTo>
                    <a:pt x="91" y="3070"/>
                    <a:pt x="0" y="27417"/>
                    <a:pt x="2857" y="34165"/>
                  </a:cubicBezTo>
                  <a:cubicBezTo>
                    <a:pt x="3310" y="35223"/>
                    <a:pt x="4892" y="35669"/>
                    <a:pt x="7235" y="35669"/>
                  </a:cubicBezTo>
                  <a:cubicBezTo>
                    <a:pt x="19696" y="35669"/>
                    <a:pt x="53679" y="23071"/>
                    <a:pt x="53679" y="23071"/>
                  </a:cubicBezTo>
                  <a:cubicBezTo>
                    <a:pt x="53679" y="23071"/>
                    <a:pt x="51643" y="8693"/>
                    <a:pt x="46506" y="4256"/>
                  </a:cubicBezTo>
                  <a:lnTo>
                    <a:pt x="15077" y="19058"/>
                  </a:lnTo>
                  <a:lnTo>
                    <a:pt x="14013" y="0"/>
                  </a:lnTo>
                  <a:close/>
                </a:path>
              </a:pathLst>
            </a:custGeom>
            <a:solidFill>
              <a:srgbClr val="E2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1998;p36">
              <a:extLst>
                <a:ext uri="{FF2B5EF4-FFF2-40B4-BE49-F238E27FC236}">
                  <a16:creationId xmlns:a16="http://schemas.microsoft.com/office/drawing/2014/main" id="{419C7939-DB1A-4FEB-AEA2-238984D05EA0}"/>
                </a:ext>
              </a:extLst>
            </p:cNvPr>
            <p:cNvSpPr/>
            <p:nvPr/>
          </p:nvSpPr>
          <p:spPr>
            <a:xfrm>
              <a:off x="6070300" y="2881025"/>
              <a:ext cx="175550" cy="468875"/>
            </a:xfrm>
            <a:custGeom>
              <a:avLst/>
              <a:gdLst/>
              <a:ahLst/>
              <a:cxnLst/>
              <a:rect l="l" t="t" r="r" b="b"/>
              <a:pathLst>
                <a:path w="7022" h="18755" extrusionOk="0">
                  <a:moveTo>
                    <a:pt x="274" y="1"/>
                  </a:moveTo>
                  <a:lnTo>
                    <a:pt x="0" y="122"/>
                  </a:lnTo>
                  <a:cubicBezTo>
                    <a:pt x="152" y="366"/>
                    <a:pt x="304" y="578"/>
                    <a:pt x="456" y="852"/>
                  </a:cubicBezTo>
                  <a:cubicBezTo>
                    <a:pt x="760" y="1338"/>
                    <a:pt x="1094" y="1885"/>
                    <a:pt x="1398" y="2463"/>
                  </a:cubicBezTo>
                  <a:cubicBezTo>
                    <a:pt x="1763" y="3010"/>
                    <a:pt x="2097" y="3648"/>
                    <a:pt x="2432" y="4347"/>
                  </a:cubicBezTo>
                  <a:cubicBezTo>
                    <a:pt x="3131" y="5715"/>
                    <a:pt x="3799" y="7235"/>
                    <a:pt x="4407" y="8876"/>
                  </a:cubicBezTo>
                  <a:cubicBezTo>
                    <a:pt x="5015" y="10487"/>
                    <a:pt x="5471" y="12098"/>
                    <a:pt x="5866" y="13588"/>
                  </a:cubicBezTo>
                  <a:cubicBezTo>
                    <a:pt x="6018" y="14287"/>
                    <a:pt x="6201" y="15016"/>
                    <a:pt x="6322" y="15654"/>
                  </a:cubicBezTo>
                  <a:cubicBezTo>
                    <a:pt x="6474" y="16323"/>
                    <a:pt x="6535" y="16962"/>
                    <a:pt x="6626" y="17539"/>
                  </a:cubicBezTo>
                  <a:cubicBezTo>
                    <a:pt x="6687" y="17995"/>
                    <a:pt x="6717" y="18390"/>
                    <a:pt x="6809" y="18755"/>
                  </a:cubicBezTo>
                  <a:cubicBezTo>
                    <a:pt x="6869" y="18694"/>
                    <a:pt x="6961" y="18664"/>
                    <a:pt x="7021" y="18664"/>
                  </a:cubicBezTo>
                  <a:cubicBezTo>
                    <a:pt x="6991" y="18299"/>
                    <a:pt x="6961" y="17904"/>
                    <a:pt x="6930" y="17478"/>
                  </a:cubicBezTo>
                  <a:cubicBezTo>
                    <a:pt x="6930" y="16992"/>
                    <a:pt x="6839" y="16354"/>
                    <a:pt x="6687" y="15685"/>
                  </a:cubicBezTo>
                  <a:cubicBezTo>
                    <a:pt x="6565" y="14986"/>
                    <a:pt x="6414" y="14287"/>
                    <a:pt x="6262" y="13527"/>
                  </a:cubicBezTo>
                  <a:cubicBezTo>
                    <a:pt x="5927" y="12068"/>
                    <a:pt x="5441" y="10426"/>
                    <a:pt x="4833" y="8755"/>
                  </a:cubicBezTo>
                  <a:cubicBezTo>
                    <a:pt x="4225" y="7083"/>
                    <a:pt x="3496" y="5563"/>
                    <a:pt x="2827" y="4195"/>
                  </a:cubicBezTo>
                  <a:cubicBezTo>
                    <a:pt x="2432" y="3496"/>
                    <a:pt x="2097" y="2858"/>
                    <a:pt x="1763" y="2280"/>
                  </a:cubicBezTo>
                  <a:cubicBezTo>
                    <a:pt x="1398" y="1673"/>
                    <a:pt x="1064" y="1186"/>
                    <a:pt x="730" y="700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1999;p36">
              <a:extLst>
                <a:ext uri="{FF2B5EF4-FFF2-40B4-BE49-F238E27FC236}">
                  <a16:creationId xmlns:a16="http://schemas.microsoft.com/office/drawing/2014/main" id="{77E463A9-E2E2-44BD-A028-28C2038BD77E}"/>
                </a:ext>
              </a:extLst>
            </p:cNvPr>
            <p:cNvSpPr/>
            <p:nvPr/>
          </p:nvSpPr>
          <p:spPr>
            <a:xfrm>
              <a:off x="5162975" y="2805800"/>
              <a:ext cx="1110225" cy="593325"/>
            </a:xfrm>
            <a:custGeom>
              <a:avLst/>
              <a:gdLst/>
              <a:ahLst/>
              <a:cxnLst/>
              <a:rect l="l" t="t" r="r" b="b"/>
              <a:pathLst>
                <a:path w="44409" h="23733" extrusionOk="0">
                  <a:moveTo>
                    <a:pt x="31" y="1"/>
                  </a:moveTo>
                  <a:cubicBezTo>
                    <a:pt x="31" y="1"/>
                    <a:pt x="1" y="244"/>
                    <a:pt x="31" y="700"/>
                  </a:cubicBezTo>
                  <a:cubicBezTo>
                    <a:pt x="31" y="1156"/>
                    <a:pt x="31" y="1885"/>
                    <a:pt x="92" y="2767"/>
                  </a:cubicBezTo>
                  <a:cubicBezTo>
                    <a:pt x="153" y="4560"/>
                    <a:pt x="274" y="7174"/>
                    <a:pt x="578" y="10365"/>
                  </a:cubicBezTo>
                  <a:cubicBezTo>
                    <a:pt x="730" y="11946"/>
                    <a:pt x="912" y="13709"/>
                    <a:pt x="1156" y="15594"/>
                  </a:cubicBezTo>
                  <a:cubicBezTo>
                    <a:pt x="1247" y="16566"/>
                    <a:pt x="1399" y="17508"/>
                    <a:pt x="1520" y="18481"/>
                  </a:cubicBezTo>
                  <a:cubicBezTo>
                    <a:pt x="1672" y="19484"/>
                    <a:pt x="1794" y="20548"/>
                    <a:pt x="2159" y="21581"/>
                  </a:cubicBezTo>
                  <a:cubicBezTo>
                    <a:pt x="2371" y="22068"/>
                    <a:pt x="2675" y="22585"/>
                    <a:pt x="3071" y="22980"/>
                  </a:cubicBezTo>
                  <a:cubicBezTo>
                    <a:pt x="3496" y="23405"/>
                    <a:pt x="4074" y="23618"/>
                    <a:pt x="4681" y="23709"/>
                  </a:cubicBezTo>
                  <a:cubicBezTo>
                    <a:pt x="4836" y="23725"/>
                    <a:pt x="4993" y="23733"/>
                    <a:pt x="5151" y="23733"/>
                  </a:cubicBezTo>
                  <a:cubicBezTo>
                    <a:pt x="5580" y="23733"/>
                    <a:pt x="6014" y="23677"/>
                    <a:pt x="6414" y="23588"/>
                  </a:cubicBezTo>
                  <a:cubicBezTo>
                    <a:pt x="6992" y="23466"/>
                    <a:pt x="7539" y="23314"/>
                    <a:pt x="8086" y="23162"/>
                  </a:cubicBezTo>
                  <a:cubicBezTo>
                    <a:pt x="10335" y="22645"/>
                    <a:pt x="12645" y="22037"/>
                    <a:pt x="15046" y="21429"/>
                  </a:cubicBezTo>
                  <a:cubicBezTo>
                    <a:pt x="24560" y="18937"/>
                    <a:pt x="33071" y="16414"/>
                    <a:pt x="39181" y="14439"/>
                  </a:cubicBezTo>
                  <a:cubicBezTo>
                    <a:pt x="41217" y="13770"/>
                    <a:pt x="42980" y="13223"/>
                    <a:pt x="44409" y="12706"/>
                  </a:cubicBezTo>
                  <a:cubicBezTo>
                    <a:pt x="44317" y="12676"/>
                    <a:pt x="44287" y="12615"/>
                    <a:pt x="44287" y="12524"/>
                  </a:cubicBezTo>
                  <a:cubicBezTo>
                    <a:pt x="42767" y="12980"/>
                    <a:pt x="40974" y="13557"/>
                    <a:pt x="38998" y="14165"/>
                  </a:cubicBezTo>
                  <a:cubicBezTo>
                    <a:pt x="32828" y="16049"/>
                    <a:pt x="24317" y="18542"/>
                    <a:pt x="14864" y="21004"/>
                  </a:cubicBezTo>
                  <a:cubicBezTo>
                    <a:pt x="12524" y="21612"/>
                    <a:pt x="10183" y="22220"/>
                    <a:pt x="7964" y="22736"/>
                  </a:cubicBezTo>
                  <a:cubicBezTo>
                    <a:pt x="6957" y="22975"/>
                    <a:pt x="6019" y="23306"/>
                    <a:pt x="5089" y="23306"/>
                  </a:cubicBezTo>
                  <a:cubicBezTo>
                    <a:pt x="4953" y="23306"/>
                    <a:pt x="4817" y="23299"/>
                    <a:pt x="4681" y="23284"/>
                  </a:cubicBezTo>
                  <a:cubicBezTo>
                    <a:pt x="4165" y="23253"/>
                    <a:pt x="3678" y="23010"/>
                    <a:pt x="3314" y="22676"/>
                  </a:cubicBezTo>
                  <a:cubicBezTo>
                    <a:pt x="2919" y="22341"/>
                    <a:pt x="2675" y="21855"/>
                    <a:pt x="2523" y="21429"/>
                  </a:cubicBezTo>
                  <a:cubicBezTo>
                    <a:pt x="2128" y="20457"/>
                    <a:pt x="2007" y="19454"/>
                    <a:pt x="1855" y="18420"/>
                  </a:cubicBezTo>
                  <a:cubicBezTo>
                    <a:pt x="1703" y="17417"/>
                    <a:pt x="1551" y="16445"/>
                    <a:pt x="1460" y="15533"/>
                  </a:cubicBezTo>
                  <a:cubicBezTo>
                    <a:pt x="1186" y="13679"/>
                    <a:pt x="1004" y="11916"/>
                    <a:pt x="852" y="10335"/>
                  </a:cubicBezTo>
                  <a:cubicBezTo>
                    <a:pt x="487" y="7144"/>
                    <a:pt x="335" y="4560"/>
                    <a:pt x="244" y="2767"/>
                  </a:cubicBezTo>
                  <a:cubicBezTo>
                    <a:pt x="183" y="1976"/>
                    <a:pt x="153" y="1277"/>
                    <a:pt x="122" y="700"/>
                  </a:cubicBezTo>
                  <a:cubicBezTo>
                    <a:pt x="92" y="244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2000;p36">
              <a:extLst>
                <a:ext uri="{FF2B5EF4-FFF2-40B4-BE49-F238E27FC236}">
                  <a16:creationId xmlns:a16="http://schemas.microsoft.com/office/drawing/2014/main" id="{4A3EE11B-C4C2-44D6-B287-08919ADB24F8}"/>
                </a:ext>
              </a:extLst>
            </p:cNvPr>
            <p:cNvSpPr/>
            <p:nvPr/>
          </p:nvSpPr>
          <p:spPr>
            <a:xfrm>
              <a:off x="3607475" y="1453950"/>
              <a:ext cx="886050" cy="798250"/>
            </a:xfrm>
            <a:custGeom>
              <a:avLst/>
              <a:gdLst/>
              <a:ahLst/>
              <a:cxnLst/>
              <a:rect l="l" t="t" r="r" b="b"/>
              <a:pathLst>
                <a:path w="35442" h="31930" extrusionOk="0">
                  <a:moveTo>
                    <a:pt x="22733" y="1"/>
                  </a:moveTo>
                  <a:cubicBezTo>
                    <a:pt x="22287" y="1"/>
                    <a:pt x="21834" y="130"/>
                    <a:pt x="21430" y="396"/>
                  </a:cubicBezTo>
                  <a:lnTo>
                    <a:pt x="15624" y="4378"/>
                  </a:lnTo>
                  <a:cubicBezTo>
                    <a:pt x="16384" y="4743"/>
                    <a:pt x="17053" y="5320"/>
                    <a:pt x="17508" y="5958"/>
                  </a:cubicBezTo>
                  <a:cubicBezTo>
                    <a:pt x="18876" y="7965"/>
                    <a:pt x="17964" y="10609"/>
                    <a:pt x="15715" y="12129"/>
                  </a:cubicBezTo>
                  <a:cubicBezTo>
                    <a:pt x="14721" y="12810"/>
                    <a:pt x="13623" y="13161"/>
                    <a:pt x="12591" y="13161"/>
                  </a:cubicBezTo>
                  <a:cubicBezTo>
                    <a:pt x="11319" y="13161"/>
                    <a:pt x="10148" y="12628"/>
                    <a:pt x="9393" y="11521"/>
                  </a:cubicBezTo>
                  <a:cubicBezTo>
                    <a:pt x="8937" y="10822"/>
                    <a:pt x="8663" y="10001"/>
                    <a:pt x="8572" y="9150"/>
                  </a:cubicBezTo>
                  <a:lnTo>
                    <a:pt x="3101" y="12828"/>
                  </a:lnTo>
                  <a:cubicBezTo>
                    <a:pt x="2037" y="13557"/>
                    <a:pt x="1794" y="14956"/>
                    <a:pt x="2493" y="16019"/>
                  </a:cubicBezTo>
                  <a:lnTo>
                    <a:pt x="5502" y="20427"/>
                  </a:lnTo>
                  <a:cubicBezTo>
                    <a:pt x="5342" y="20414"/>
                    <a:pt x="5180" y="20408"/>
                    <a:pt x="5018" y="20408"/>
                  </a:cubicBezTo>
                  <a:cubicBezTo>
                    <a:pt x="3985" y="20408"/>
                    <a:pt x="2947" y="20661"/>
                    <a:pt x="2159" y="21187"/>
                  </a:cubicBezTo>
                  <a:cubicBezTo>
                    <a:pt x="153" y="22554"/>
                    <a:pt x="1" y="25290"/>
                    <a:pt x="1551" y="27539"/>
                  </a:cubicBezTo>
                  <a:cubicBezTo>
                    <a:pt x="2562" y="29066"/>
                    <a:pt x="4090" y="29976"/>
                    <a:pt x="5596" y="29976"/>
                  </a:cubicBezTo>
                  <a:cubicBezTo>
                    <a:pt x="6308" y="29976"/>
                    <a:pt x="7016" y="29772"/>
                    <a:pt x="7660" y="29333"/>
                  </a:cubicBezTo>
                  <a:cubicBezTo>
                    <a:pt x="8572" y="28694"/>
                    <a:pt x="9302" y="27661"/>
                    <a:pt x="9636" y="26506"/>
                  </a:cubicBezTo>
                  <a:lnTo>
                    <a:pt x="12645" y="30913"/>
                  </a:lnTo>
                  <a:cubicBezTo>
                    <a:pt x="13098" y="31574"/>
                    <a:pt x="13809" y="31930"/>
                    <a:pt x="14538" y="31930"/>
                  </a:cubicBezTo>
                  <a:cubicBezTo>
                    <a:pt x="14983" y="31930"/>
                    <a:pt x="15434" y="31797"/>
                    <a:pt x="15837" y="31521"/>
                  </a:cubicBezTo>
                  <a:lnTo>
                    <a:pt x="21308" y="27843"/>
                  </a:lnTo>
                  <a:cubicBezTo>
                    <a:pt x="20548" y="27478"/>
                    <a:pt x="19849" y="26901"/>
                    <a:pt x="19393" y="26263"/>
                  </a:cubicBezTo>
                  <a:cubicBezTo>
                    <a:pt x="18025" y="24226"/>
                    <a:pt x="18937" y="21612"/>
                    <a:pt x="21186" y="20092"/>
                  </a:cubicBezTo>
                  <a:cubicBezTo>
                    <a:pt x="22194" y="19411"/>
                    <a:pt x="23300" y="19060"/>
                    <a:pt x="24336" y="19060"/>
                  </a:cubicBezTo>
                  <a:cubicBezTo>
                    <a:pt x="25613" y="19060"/>
                    <a:pt x="26784" y="19593"/>
                    <a:pt x="27539" y="20700"/>
                  </a:cubicBezTo>
                  <a:cubicBezTo>
                    <a:pt x="27995" y="21399"/>
                    <a:pt x="28269" y="22220"/>
                    <a:pt x="28329" y="23071"/>
                  </a:cubicBezTo>
                  <a:lnTo>
                    <a:pt x="34105" y="19150"/>
                  </a:lnTo>
                  <a:cubicBezTo>
                    <a:pt x="35168" y="18421"/>
                    <a:pt x="35442" y="17022"/>
                    <a:pt x="34712" y="15959"/>
                  </a:cubicBezTo>
                  <a:lnTo>
                    <a:pt x="24621" y="1004"/>
                  </a:lnTo>
                  <a:cubicBezTo>
                    <a:pt x="24169" y="345"/>
                    <a:pt x="23460" y="1"/>
                    <a:pt x="22733" y="1"/>
                  </a:cubicBezTo>
                  <a:close/>
                </a:path>
              </a:pathLst>
            </a:custGeom>
            <a:solidFill>
              <a:srgbClr val="E2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2001;p36">
              <a:extLst>
                <a:ext uri="{FF2B5EF4-FFF2-40B4-BE49-F238E27FC236}">
                  <a16:creationId xmlns:a16="http://schemas.microsoft.com/office/drawing/2014/main" id="{5CB122EC-1997-4C12-9E17-2205C631EE85}"/>
                </a:ext>
              </a:extLst>
            </p:cNvPr>
            <p:cNvSpPr/>
            <p:nvPr/>
          </p:nvSpPr>
          <p:spPr>
            <a:xfrm>
              <a:off x="5161450" y="1793725"/>
              <a:ext cx="97300" cy="161775"/>
            </a:xfrm>
            <a:custGeom>
              <a:avLst/>
              <a:gdLst/>
              <a:ahLst/>
              <a:cxnLst/>
              <a:rect l="l" t="t" r="r" b="b"/>
              <a:pathLst>
                <a:path w="3892" h="6471" extrusionOk="0">
                  <a:moveTo>
                    <a:pt x="2332" y="0"/>
                  </a:moveTo>
                  <a:cubicBezTo>
                    <a:pt x="2024" y="0"/>
                    <a:pt x="1716" y="30"/>
                    <a:pt x="1429" y="88"/>
                  </a:cubicBezTo>
                  <a:lnTo>
                    <a:pt x="1" y="6471"/>
                  </a:lnTo>
                  <a:cubicBezTo>
                    <a:pt x="1369" y="6228"/>
                    <a:pt x="2584" y="5316"/>
                    <a:pt x="3223" y="4100"/>
                  </a:cubicBezTo>
                  <a:cubicBezTo>
                    <a:pt x="3861" y="2884"/>
                    <a:pt x="3891" y="1365"/>
                    <a:pt x="3344" y="118"/>
                  </a:cubicBezTo>
                  <a:cubicBezTo>
                    <a:pt x="3023" y="38"/>
                    <a:pt x="2677" y="0"/>
                    <a:pt x="2332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2002;p36">
              <a:extLst>
                <a:ext uri="{FF2B5EF4-FFF2-40B4-BE49-F238E27FC236}">
                  <a16:creationId xmlns:a16="http://schemas.microsoft.com/office/drawing/2014/main" id="{ECFB1AE0-4431-45CD-9BE0-CFE09454E8BD}"/>
                </a:ext>
              </a:extLst>
            </p:cNvPr>
            <p:cNvSpPr/>
            <p:nvPr/>
          </p:nvSpPr>
          <p:spPr>
            <a:xfrm>
              <a:off x="2788300" y="2084700"/>
              <a:ext cx="838950" cy="794800"/>
            </a:xfrm>
            <a:custGeom>
              <a:avLst/>
              <a:gdLst/>
              <a:ahLst/>
              <a:cxnLst/>
              <a:rect l="l" t="t" r="r" b="b"/>
              <a:pathLst>
                <a:path w="33558" h="31792" extrusionOk="0">
                  <a:moveTo>
                    <a:pt x="20949" y="1"/>
                  </a:moveTo>
                  <a:cubicBezTo>
                    <a:pt x="20520" y="1"/>
                    <a:pt x="20086" y="119"/>
                    <a:pt x="19697" y="364"/>
                  </a:cubicBezTo>
                  <a:lnTo>
                    <a:pt x="14378" y="3920"/>
                  </a:lnTo>
                  <a:cubicBezTo>
                    <a:pt x="14986" y="4285"/>
                    <a:pt x="15503" y="4741"/>
                    <a:pt x="15868" y="5318"/>
                  </a:cubicBezTo>
                  <a:cubicBezTo>
                    <a:pt x="17235" y="7325"/>
                    <a:pt x="16263" y="9939"/>
                    <a:pt x="14013" y="11428"/>
                  </a:cubicBezTo>
                  <a:cubicBezTo>
                    <a:pt x="13032" y="12100"/>
                    <a:pt x="11944" y="12445"/>
                    <a:pt x="10920" y="12445"/>
                  </a:cubicBezTo>
                  <a:cubicBezTo>
                    <a:pt x="9628" y="12445"/>
                    <a:pt x="8437" y="11895"/>
                    <a:pt x="7691" y="10759"/>
                  </a:cubicBezTo>
                  <a:cubicBezTo>
                    <a:pt x="7296" y="10182"/>
                    <a:pt x="7083" y="9543"/>
                    <a:pt x="6962" y="8814"/>
                  </a:cubicBezTo>
                  <a:lnTo>
                    <a:pt x="1338" y="12583"/>
                  </a:lnTo>
                  <a:cubicBezTo>
                    <a:pt x="275" y="13282"/>
                    <a:pt x="1" y="14711"/>
                    <a:pt x="700" y="15775"/>
                  </a:cubicBezTo>
                  <a:lnTo>
                    <a:pt x="10700" y="30760"/>
                  </a:lnTo>
                  <a:cubicBezTo>
                    <a:pt x="11144" y="31434"/>
                    <a:pt x="11881" y="31791"/>
                    <a:pt x="12632" y="31791"/>
                  </a:cubicBezTo>
                  <a:cubicBezTo>
                    <a:pt x="13065" y="31791"/>
                    <a:pt x="13503" y="31673"/>
                    <a:pt x="13892" y="31428"/>
                  </a:cubicBezTo>
                  <a:lnTo>
                    <a:pt x="32220" y="19179"/>
                  </a:lnTo>
                  <a:cubicBezTo>
                    <a:pt x="33284" y="18449"/>
                    <a:pt x="33558" y="17051"/>
                    <a:pt x="32889" y="15987"/>
                  </a:cubicBezTo>
                  <a:lnTo>
                    <a:pt x="29789" y="11398"/>
                  </a:lnTo>
                  <a:cubicBezTo>
                    <a:pt x="29485" y="12644"/>
                    <a:pt x="28725" y="13829"/>
                    <a:pt x="27752" y="14467"/>
                  </a:cubicBezTo>
                  <a:cubicBezTo>
                    <a:pt x="27108" y="14907"/>
                    <a:pt x="26397" y="15111"/>
                    <a:pt x="25680" y="15111"/>
                  </a:cubicBezTo>
                  <a:cubicBezTo>
                    <a:pt x="24166" y="15111"/>
                    <a:pt x="22623" y="14201"/>
                    <a:pt x="21612" y="12674"/>
                  </a:cubicBezTo>
                  <a:cubicBezTo>
                    <a:pt x="20093" y="10455"/>
                    <a:pt x="20245" y="7659"/>
                    <a:pt x="22311" y="6352"/>
                  </a:cubicBezTo>
                  <a:cubicBezTo>
                    <a:pt x="23112" y="5810"/>
                    <a:pt x="24096" y="5560"/>
                    <a:pt x="25092" y="5560"/>
                  </a:cubicBezTo>
                  <a:cubicBezTo>
                    <a:pt x="25382" y="5560"/>
                    <a:pt x="25672" y="5581"/>
                    <a:pt x="25959" y="5622"/>
                  </a:cubicBezTo>
                  <a:lnTo>
                    <a:pt x="22889" y="1033"/>
                  </a:lnTo>
                  <a:cubicBezTo>
                    <a:pt x="22426" y="358"/>
                    <a:pt x="21694" y="1"/>
                    <a:pt x="20949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2003;p36">
              <a:extLst>
                <a:ext uri="{FF2B5EF4-FFF2-40B4-BE49-F238E27FC236}">
                  <a16:creationId xmlns:a16="http://schemas.microsoft.com/office/drawing/2014/main" id="{A23E082A-D48E-4271-85F9-EE42072B3A94}"/>
                </a:ext>
              </a:extLst>
            </p:cNvPr>
            <p:cNvSpPr/>
            <p:nvPr/>
          </p:nvSpPr>
          <p:spPr>
            <a:xfrm>
              <a:off x="5686550" y="2624200"/>
              <a:ext cx="259150" cy="421150"/>
            </a:xfrm>
            <a:custGeom>
              <a:avLst/>
              <a:gdLst/>
              <a:ahLst/>
              <a:cxnLst/>
              <a:rect l="l" t="t" r="r" b="b"/>
              <a:pathLst>
                <a:path w="10366" h="16846" extrusionOk="0">
                  <a:moveTo>
                    <a:pt x="4225" y="0"/>
                  </a:moveTo>
                  <a:lnTo>
                    <a:pt x="0" y="6292"/>
                  </a:lnTo>
                  <a:cubicBezTo>
                    <a:pt x="395" y="8724"/>
                    <a:pt x="912" y="11155"/>
                    <a:pt x="1368" y="13648"/>
                  </a:cubicBezTo>
                  <a:cubicBezTo>
                    <a:pt x="1398" y="13800"/>
                    <a:pt x="1459" y="13952"/>
                    <a:pt x="1520" y="14043"/>
                  </a:cubicBezTo>
                  <a:cubicBezTo>
                    <a:pt x="1602" y="14152"/>
                    <a:pt x="1756" y="14260"/>
                    <a:pt x="1875" y="14260"/>
                  </a:cubicBezTo>
                  <a:cubicBezTo>
                    <a:pt x="1889" y="14260"/>
                    <a:pt x="1902" y="14259"/>
                    <a:pt x="1915" y="14256"/>
                  </a:cubicBezTo>
                  <a:cubicBezTo>
                    <a:pt x="2067" y="14195"/>
                    <a:pt x="2158" y="14012"/>
                    <a:pt x="2219" y="13830"/>
                  </a:cubicBezTo>
                  <a:cubicBezTo>
                    <a:pt x="2614" y="12493"/>
                    <a:pt x="2614" y="10942"/>
                    <a:pt x="2341" y="9605"/>
                  </a:cubicBezTo>
                  <a:lnTo>
                    <a:pt x="2341" y="9605"/>
                  </a:lnTo>
                  <a:cubicBezTo>
                    <a:pt x="3465" y="11550"/>
                    <a:pt x="4012" y="13800"/>
                    <a:pt x="3952" y="16019"/>
                  </a:cubicBezTo>
                  <a:cubicBezTo>
                    <a:pt x="3952" y="16322"/>
                    <a:pt x="3982" y="16748"/>
                    <a:pt x="4286" y="16839"/>
                  </a:cubicBezTo>
                  <a:cubicBezTo>
                    <a:pt x="4308" y="16843"/>
                    <a:pt x="4329" y="16845"/>
                    <a:pt x="4350" y="16845"/>
                  </a:cubicBezTo>
                  <a:cubicBezTo>
                    <a:pt x="4651" y="16845"/>
                    <a:pt x="4869" y="16453"/>
                    <a:pt x="4955" y="16140"/>
                  </a:cubicBezTo>
                  <a:cubicBezTo>
                    <a:pt x="5441" y="13891"/>
                    <a:pt x="4894" y="11581"/>
                    <a:pt x="4377" y="9392"/>
                  </a:cubicBezTo>
                  <a:lnTo>
                    <a:pt x="4377" y="9392"/>
                  </a:lnTo>
                  <a:cubicBezTo>
                    <a:pt x="4955" y="11520"/>
                    <a:pt x="5471" y="13648"/>
                    <a:pt x="6049" y="15806"/>
                  </a:cubicBezTo>
                  <a:cubicBezTo>
                    <a:pt x="6079" y="15958"/>
                    <a:pt x="6110" y="16110"/>
                    <a:pt x="6262" y="16140"/>
                  </a:cubicBezTo>
                  <a:cubicBezTo>
                    <a:pt x="6296" y="16156"/>
                    <a:pt x="6330" y="16163"/>
                    <a:pt x="6362" y="16163"/>
                  </a:cubicBezTo>
                  <a:cubicBezTo>
                    <a:pt x="6580" y="16163"/>
                    <a:pt x="6725" y="15828"/>
                    <a:pt x="6778" y="15563"/>
                  </a:cubicBezTo>
                  <a:cubicBezTo>
                    <a:pt x="6991" y="13435"/>
                    <a:pt x="6566" y="11307"/>
                    <a:pt x="6201" y="9180"/>
                  </a:cubicBezTo>
                  <a:lnTo>
                    <a:pt x="6201" y="9180"/>
                  </a:lnTo>
                  <a:cubicBezTo>
                    <a:pt x="6687" y="11125"/>
                    <a:pt x="7174" y="13040"/>
                    <a:pt x="7660" y="14955"/>
                  </a:cubicBezTo>
                  <a:cubicBezTo>
                    <a:pt x="7721" y="15107"/>
                    <a:pt x="7781" y="15289"/>
                    <a:pt x="7933" y="15380"/>
                  </a:cubicBezTo>
                  <a:cubicBezTo>
                    <a:pt x="7980" y="15400"/>
                    <a:pt x="8024" y="15409"/>
                    <a:pt x="8065" y="15409"/>
                  </a:cubicBezTo>
                  <a:cubicBezTo>
                    <a:pt x="8343" y="15409"/>
                    <a:pt x="8485" y="14995"/>
                    <a:pt x="8511" y="14651"/>
                  </a:cubicBezTo>
                  <a:cubicBezTo>
                    <a:pt x="8541" y="12584"/>
                    <a:pt x="8298" y="10608"/>
                    <a:pt x="7751" y="8572"/>
                  </a:cubicBezTo>
                  <a:lnTo>
                    <a:pt x="7751" y="8572"/>
                  </a:lnTo>
                  <a:cubicBezTo>
                    <a:pt x="8329" y="9848"/>
                    <a:pt x="8937" y="11125"/>
                    <a:pt x="9514" y="12371"/>
                  </a:cubicBezTo>
                  <a:cubicBezTo>
                    <a:pt x="9571" y="12570"/>
                    <a:pt x="9708" y="12769"/>
                    <a:pt x="9924" y="12769"/>
                  </a:cubicBezTo>
                  <a:cubicBezTo>
                    <a:pt x="9939" y="12769"/>
                    <a:pt x="9954" y="12768"/>
                    <a:pt x="9970" y="12766"/>
                  </a:cubicBezTo>
                  <a:cubicBezTo>
                    <a:pt x="10152" y="12736"/>
                    <a:pt x="10183" y="12493"/>
                    <a:pt x="10213" y="12310"/>
                  </a:cubicBezTo>
                  <a:cubicBezTo>
                    <a:pt x="10365" y="9909"/>
                    <a:pt x="9544" y="7569"/>
                    <a:pt x="8389" y="5502"/>
                  </a:cubicBezTo>
                  <a:cubicBezTo>
                    <a:pt x="7326" y="3617"/>
                    <a:pt x="5867" y="1429"/>
                    <a:pt x="4225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2004;p36">
              <a:extLst>
                <a:ext uri="{FF2B5EF4-FFF2-40B4-BE49-F238E27FC236}">
                  <a16:creationId xmlns:a16="http://schemas.microsoft.com/office/drawing/2014/main" id="{37C9639A-F823-40D0-A514-3AE220A3CCD4}"/>
                </a:ext>
              </a:extLst>
            </p:cNvPr>
            <p:cNvSpPr/>
            <p:nvPr/>
          </p:nvSpPr>
          <p:spPr>
            <a:xfrm>
              <a:off x="4561150" y="4162200"/>
              <a:ext cx="259150" cy="420550"/>
            </a:xfrm>
            <a:custGeom>
              <a:avLst/>
              <a:gdLst/>
              <a:ahLst/>
              <a:cxnLst/>
              <a:rect l="l" t="t" r="r" b="b"/>
              <a:pathLst>
                <a:path w="10366" h="16822" extrusionOk="0">
                  <a:moveTo>
                    <a:pt x="4195" y="1"/>
                  </a:moveTo>
                  <a:lnTo>
                    <a:pt x="0" y="6293"/>
                  </a:lnTo>
                  <a:cubicBezTo>
                    <a:pt x="365" y="8724"/>
                    <a:pt x="912" y="11156"/>
                    <a:pt x="1368" y="13618"/>
                  </a:cubicBezTo>
                  <a:cubicBezTo>
                    <a:pt x="1398" y="13770"/>
                    <a:pt x="1429" y="13922"/>
                    <a:pt x="1520" y="14043"/>
                  </a:cubicBezTo>
                  <a:cubicBezTo>
                    <a:pt x="1570" y="14143"/>
                    <a:pt x="1721" y="14242"/>
                    <a:pt x="1824" y="14242"/>
                  </a:cubicBezTo>
                  <a:cubicBezTo>
                    <a:pt x="1847" y="14242"/>
                    <a:pt x="1868" y="14237"/>
                    <a:pt x="1885" y="14226"/>
                  </a:cubicBezTo>
                  <a:cubicBezTo>
                    <a:pt x="2037" y="14195"/>
                    <a:pt x="2158" y="14013"/>
                    <a:pt x="2189" y="13831"/>
                  </a:cubicBezTo>
                  <a:cubicBezTo>
                    <a:pt x="2614" y="12493"/>
                    <a:pt x="2614" y="10943"/>
                    <a:pt x="2341" y="9606"/>
                  </a:cubicBezTo>
                  <a:lnTo>
                    <a:pt x="2341" y="9606"/>
                  </a:lnTo>
                  <a:cubicBezTo>
                    <a:pt x="3465" y="11551"/>
                    <a:pt x="4012" y="13770"/>
                    <a:pt x="3952" y="16019"/>
                  </a:cubicBezTo>
                  <a:cubicBezTo>
                    <a:pt x="3952" y="16323"/>
                    <a:pt x="3982" y="16749"/>
                    <a:pt x="4286" y="16809"/>
                  </a:cubicBezTo>
                  <a:cubicBezTo>
                    <a:pt x="4317" y="16818"/>
                    <a:pt x="4348" y="16822"/>
                    <a:pt x="4377" y="16822"/>
                  </a:cubicBezTo>
                  <a:cubicBezTo>
                    <a:pt x="4664" y="16822"/>
                    <a:pt x="4869" y="16444"/>
                    <a:pt x="4924" y="16141"/>
                  </a:cubicBezTo>
                  <a:cubicBezTo>
                    <a:pt x="5441" y="13891"/>
                    <a:pt x="4894" y="11581"/>
                    <a:pt x="4377" y="9363"/>
                  </a:cubicBezTo>
                  <a:lnTo>
                    <a:pt x="4377" y="9363"/>
                  </a:lnTo>
                  <a:cubicBezTo>
                    <a:pt x="4924" y="11490"/>
                    <a:pt x="5471" y="13618"/>
                    <a:pt x="6019" y="15776"/>
                  </a:cubicBezTo>
                  <a:cubicBezTo>
                    <a:pt x="6079" y="15928"/>
                    <a:pt x="6110" y="16080"/>
                    <a:pt x="6262" y="16141"/>
                  </a:cubicBezTo>
                  <a:cubicBezTo>
                    <a:pt x="6291" y="16150"/>
                    <a:pt x="6319" y="16155"/>
                    <a:pt x="6346" y="16155"/>
                  </a:cubicBezTo>
                  <a:cubicBezTo>
                    <a:pt x="6572" y="16155"/>
                    <a:pt x="6721" y="15835"/>
                    <a:pt x="6748" y="15563"/>
                  </a:cubicBezTo>
                  <a:cubicBezTo>
                    <a:pt x="6991" y="13436"/>
                    <a:pt x="6566" y="11308"/>
                    <a:pt x="6201" y="9180"/>
                  </a:cubicBezTo>
                  <a:lnTo>
                    <a:pt x="6201" y="9180"/>
                  </a:lnTo>
                  <a:cubicBezTo>
                    <a:pt x="6687" y="11125"/>
                    <a:pt x="7174" y="13010"/>
                    <a:pt x="7660" y="14955"/>
                  </a:cubicBezTo>
                  <a:cubicBezTo>
                    <a:pt x="7721" y="15107"/>
                    <a:pt x="7781" y="15290"/>
                    <a:pt x="7933" y="15381"/>
                  </a:cubicBezTo>
                  <a:cubicBezTo>
                    <a:pt x="7975" y="15400"/>
                    <a:pt x="8013" y="15408"/>
                    <a:pt x="8050" y="15408"/>
                  </a:cubicBezTo>
                  <a:cubicBezTo>
                    <a:pt x="8311" y="15408"/>
                    <a:pt x="8458" y="14971"/>
                    <a:pt x="8511" y="14651"/>
                  </a:cubicBezTo>
                  <a:cubicBezTo>
                    <a:pt x="8541" y="12554"/>
                    <a:pt x="8268" y="10578"/>
                    <a:pt x="7751" y="8572"/>
                  </a:cubicBezTo>
                  <a:lnTo>
                    <a:pt x="7751" y="8572"/>
                  </a:lnTo>
                  <a:cubicBezTo>
                    <a:pt x="8298" y="9818"/>
                    <a:pt x="8936" y="11125"/>
                    <a:pt x="9484" y="12372"/>
                  </a:cubicBezTo>
                  <a:cubicBezTo>
                    <a:pt x="9565" y="12535"/>
                    <a:pt x="9695" y="12746"/>
                    <a:pt x="9873" y="12746"/>
                  </a:cubicBezTo>
                  <a:cubicBezTo>
                    <a:pt x="9895" y="12746"/>
                    <a:pt x="9917" y="12743"/>
                    <a:pt x="9940" y="12736"/>
                  </a:cubicBezTo>
                  <a:cubicBezTo>
                    <a:pt x="10122" y="12706"/>
                    <a:pt x="10183" y="12493"/>
                    <a:pt x="10213" y="12281"/>
                  </a:cubicBezTo>
                  <a:cubicBezTo>
                    <a:pt x="10365" y="9910"/>
                    <a:pt x="9514" y="7539"/>
                    <a:pt x="8389" y="5502"/>
                  </a:cubicBezTo>
                  <a:cubicBezTo>
                    <a:pt x="7326" y="3587"/>
                    <a:pt x="5836" y="1429"/>
                    <a:pt x="4195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2005;p36">
              <a:extLst>
                <a:ext uri="{FF2B5EF4-FFF2-40B4-BE49-F238E27FC236}">
                  <a16:creationId xmlns:a16="http://schemas.microsoft.com/office/drawing/2014/main" id="{BC0E5B12-5972-4263-9949-D2DA63B2E5E0}"/>
                </a:ext>
              </a:extLst>
            </p:cNvPr>
            <p:cNvSpPr/>
            <p:nvPr/>
          </p:nvSpPr>
          <p:spPr>
            <a:xfrm>
              <a:off x="1381750" y="2345300"/>
              <a:ext cx="259150" cy="421325"/>
            </a:xfrm>
            <a:custGeom>
              <a:avLst/>
              <a:gdLst/>
              <a:ahLst/>
              <a:cxnLst/>
              <a:rect l="l" t="t" r="r" b="b"/>
              <a:pathLst>
                <a:path w="10366" h="16853" extrusionOk="0">
                  <a:moveTo>
                    <a:pt x="6140" y="1"/>
                  </a:moveTo>
                  <a:cubicBezTo>
                    <a:pt x="4529" y="1460"/>
                    <a:pt x="3040" y="3618"/>
                    <a:pt x="1976" y="5533"/>
                  </a:cubicBezTo>
                  <a:cubicBezTo>
                    <a:pt x="821" y="7569"/>
                    <a:pt x="1" y="9940"/>
                    <a:pt x="153" y="12341"/>
                  </a:cubicBezTo>
                  <a:cubicBezTo>
                    <a:pt x="183" y="12524"/>
                    <a:pt x="213" y="12737"/>
                    <a:pt x="426" y="12767"/>
                  </a:cubicBezTo>
                  <a:cubicBezTo>
                    <a:pt x="449" y="12774"/>
                    <a:pt x="471" y="12777"/>
                    <a:pt x="492" y="12777"/>
                  </a:cubicBezTo>
                  <a:cubicBezTo>
                    <a:pt x="671" y="12777"/>
                    <a:pt x="801" y="12565"/>
                    <a:pt x="882" y="12402"/>
                  </a:cubicBezTo>
                  <a:cubicBezTo>
                    <a:pt x="1429" y="11156"/>
                    <a:pt x="2037" y="9849"/>
                    <a:pt x="2615" y="8603"/>
                  </a:cubicBezTo>
                  <a:lnTo>
                    <a:pt x="2615" y="8603"/>
                  </a:lnTo>
                  <a:cubicBezTo>
                    <a:pt x="2098" y="10609"/>
                    <a:pt x="1824" y="12585"/>
                    <a:pt x="1855" y="14682"/>
                  </a:cubicBezTo>
                  <a:cubicBezTo>
                    <a:pt x="1881" y="15002"/>
                    <a:pt x="2048" y="15439"/>
                    <a:pt x="2315" y="15439"/>
                  </a:cubicBezTo>
                  <a:cubicBezTo>
                    <a:pt x="2352" y="15439"/>
                    <a:pt x="2391" y="15430"/>
                    <a:pt x="2432" y="15411"/>
                  </a:cubicBezTo>
                  <a:cubicBezTo>
                    <a:pt x="2584" y="15320"/>
                    <a:pt x="2645" y="15138"/>
                    <a:pt x="2706" y="14986"/>
                  </a:cubicBezTo>
                  <a:cubicBezTo>
                    <a:pt x="3192" y="13041"/>
                    <a:pt x="3678" y="11156"/>
                    <a:pt x="4165" y="9211"/>
                  </a:cubicBezTo>
                  <a:lnTo>
                    <a:pt x="4165" y="9211"/>
                  </a:lnTo>
                  <a:cubicBezTo>
                    <a:pt x="3800" y="11338"/>
                    <a:pt x="3374" y="13466"/>
                    <a:pt x="3618" y="15594"/>
                  </a:cubicBezTo>
                  <a:cubicBezTo>
                    <a:pt x="3644" y="15859"/>
                    <a:pt x="3786" y="16194"/>
                    <a:pt x="4004" y="16194"/>
                  </a:cubicBezTo>
                  <a:cubicBezTo>
                    <a:pt x="4036" y="16194"/>
                    <a:pt x="4069" y="16187"/>
                    <a:pt x="4104" y="16171"/>
                  </a:cubicBezTo>
                  <a:cubicBezTo>
                    <a:pt x="4256" y="16141"/>
                    <a:pt x="4286" y="15989"/>
                    <a:pt x="4317" y="15837"/>
                  </a:cubicBezTo>
                  <a:cubicBezTo>
                    <a:pt x="4894" y="13648"/>
                    <a:pt x="5441" y="11521"/>
                    <a:pt x="5988" y="9393"/>
                  </a:cubicBezTo>
                  <a:lnTo>
                    <a:pt x="5988" y="9393"/>
                  </a:lnTo>
                  <a:cubicBezTo>
                    <a:pt x="5472" y="11612"/>
                    <a:pt x="4925" y="13922"/>
                    <a:pt x="5441" y="16171"/>
                  </a:cubicBezTo>
                  <a:cubicBezTo>
                    <a:pt x="5496" y="16474"/>
                    <a:pt x="5702" y="16853"/>
                    <a:pt x="5988" y="16853"/>
                  </a:cubicBezTo>
                  <a:cubicBezTo>
                    <a:pt x="6018" y="16853"/>
                    <a:pt x="6048" y="16849"/>
                    <a:pt x="6080" y="16840"/>
                  </a:cubicBezTo>
                  <a:cubicBezTo>
                    <a:pt x="6384" y="16779"/>
                    <a:pt x="6414" y="16354"/>
                    <a:pt x="6414" y="16050"/>
                  </a:cubicBezTo>
                  <a:cubicBezTo>
                    <a:pt x="6353" y="13800"/>
                    <a:pt x="6900" y="11582"/>
                    <a:pt x="8025" y="9636"/>
                  </a:cubicBezTo>
                  <a:lnTo>
                    <a:pt x="8025" y="9636"/>
                  </a:lnTo>
                  <a:cubicBezTo>
                    <a:pt x="7751" y="10974"/>
                    <a:pt x="7751" y="12524"/>
                    <a:pt x="8177" y="13861"/>
                  </a:cubicBezTo>
                  <a:cubicBezTo>
                    <a:pt x="8207" y="14044"/>
                    <a:pt x="8329" y="14226"/>
                    <a:pt x="8481" y="14256"/>
                  </a:cubicBezTo>
                  <a:cubicBezTo>
                    <a:pt x="8503" y="14268"/>
                    <a:pt x="8528" y="14273"/>
                    <a:pt x="8553" y="14273"/>
                  </a:cubicBezTo>
                  <a:cubicBezTo>
                    <a:pt x="8665" y="14273"/>
                    <a:pt x="8796" y="14173"/>
                    <a:pt x="8846" y="14074"/>
                  </a:cubicBezTo>
                  <a:cubicBezTo>
                    <a:pt x="8937" y="13952"/>
                    <a:pt x="8967" y="13800"/>
                    <a:pt x="8998" y="13648"/>
                  </a:cubicBezTo>
                  <a:cubicBezTo>
                    <a:pt x="9454" y="11186"/>
                    <a:pt x="10001" y="8755"/>
                    <a:pt x="10365" y="6323"/>
                  </a:cubicBezTo>
                  <a:lnTo>
                    <a:pt x="6140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2006;p36">
              <a:extLst>
                <a:ext uri="{FF2B5EF4-FFF2-40B4-BE49-F238E27FC236}">
                  <a16:creationId xmlns:a16="http://schemas.microsoft.com/office/drawing/2014/main" id="{975FFD7A-7FB0-491A-9D44-C560C9A5530A}"/>
                </a:ext>
              </a:extLst>
            </p:cNvPr>
            <p:cNvSpPr/>
            <p:nvPr/>
          </p:nvSpPr>
          <p:spPr>
            <a:xfrm>
              <a:off x="3026925" y="724225"/>
              <a:ext cx="820700" cy="855500"/>
            </a:xfrm>
            <a:custGeom>
              <a:avLst/>
              <a:gdLst/>
              <a:ahLst/>
              <a:cxnLst/>
              <a:rect l="l" t="t" r="r" b="b"/>
              <a:pathLst>
                <a:path w="32828" h="34220" extrusionOk="0">
                  <a:moveTo>
                    <a:pt x="17056" y="0"/>
                  </a:moveTo>
                  <a:cubicBezTo>
                    <a:pt x="16571" y="0"/>
                    <a:pt x="16079" y="153"/>
                    <a:pt x="15654" y="466"/>
                  </a:cubicBezTo>
                  <a:lnTo>
                    <a:pt x="1216" y="11256"/>
                  </a:lnTo>
                  <a:cubicBezTo>
                    <a:pt x="183" y="12016"/>
                    <a:pt x="0" y="13445"/>
                    <a:pt x="760" y="14478"/>
                  </a:cubicBezTo>
                  <a:lnTo>
                    <a:pt x="5289" y="20558"/>
                  </a:lnTo>
                  <a:cubicBezTo>
                    <a:pt x="5563" y="19372"/>
                    <a:pt x="6201" y="18278"/>
                    <a:pt x="7113" y="17579"/>
                  </a:cubicBezTo>
                  <a:cubicBezTo>
                    <a:pt x="7801" y="17071"/>
                    <a:pt x="8566" y="16836"/>
                    <a:pt x="9340" y="16836"/>
                  </a:cubicBezTo>
                  <a:cubicBezTo>
                    <a:pt x="10790" y="16836"/>
                    <a:pt x="12274" y="17661"/>
                    <a:pt x="13344" y="19068"/>
                  </a:cubicBezTo>
                  <a:cubicBezTo>
                    <a:pt x="14925" y="21257"/>
                    <a:pt x="14925" y="24023"/>
                    <a:pt x="13010" y="25451"/>
                  </a:cubicBezTo>
                  <a:cubicBezTo>
                    <a:pt x="12224" y="26047"/>
                    <a:pt x="11148" y="26378"/>
                    <a:pt x="10062" y="26378"/>
                  </a:cubicBezTo>
                  <a:cubicBezTo>
                    <a:pt x="9930" y="26378"/>
                    <a:pt x="9798" y="26373"/>
                    <a:pt x="9666" y="26363"/>
                  </a:cubicBezTo>
                  <a:lnTo>
                    <a:pt x="9666" y="26363"/>
                  </a:lnTo>
                  <a:lnTo>
                    <a:pt x="13952" y="32138"/>
                  </a:lnTo>
                  <a:cubicBezTo>
                    <a:pt x="14399" y="32747"/>
                    <a:pt x="15078" y="33060"/>
                    <a:pt x="15772" y="33060"/>
                  </a:cubicBezTo>
                  <a:cubicBezTo>
                    <a:pt x="16257" y="33060"/>
                    <a:pt x="16749" y="32907"/>
                    <a:pt x="17174" y="32594"/>
                  </a:cubicBezTo>
                  <a:lnTo>
                    <a:pt x="21429" y="29403"/>
                  </a:lnTo>
                  <a:lnTo>
                    <a:pt x="21429" y="29403"/>
                  </a:lnTo>
                  <a:cubicBezTo>
                    <a:pt x="21399" y="30618"/>
                    <a:pt x="21703" y="31804"/>
                    <a:pt x="22371" y="32716"/>
                  </a:cubicBezTo>
                  <a:cubicBezTo>
                    <a:pt x="23135" y="33734"/>
                    <a:pt x="24249" y="34219"/>
                    <a:pt x="25451" y="34219"/>
                  </a:cubicBezTo>
                  <a:cubicBezTo>
                    <a:pt x="26545" y="34219"/>
                    <a:pt x="27712" y="33818"/>
                    <a:pt x="28755" y="33050"/>
                  </a:cubicBezTo>
                  <a:cubicBezTo>
                    <a:pt x="30943" y="31439"/>
                    <a:pt x="31703" y="28764"/>
                    <a:pt x="30244" y="26819"/>
                  </a:cubicBezTo>
                  <a:cubicBezTo>
                    <a:pt x="29606" y="25968"/>
                    <a:pt x="28542" y="25299"/>
                    <a:pt x="27356" y="24995"/>
                  </a:cubicBezTo>
                  <a:lnTo>
                    <a:pt x="31612" y="21804"/>
                  </a:lnTo>
                  <a:cubicBezTo>
                    <a:pt x="32645" y="21044"/>
                    <a:pt x="32828" y="19615"/>
                    <a:pt x="32068" y="18582"/>
                  </a:cubicBezTo>
                  <a:lnTo>
                    <a:pt x="18876" y="922"/>
                  </a:lnTo>
                  <a:cubicBezTo>
                    <a:pt x="18429" y="314"/>
                    <a:pt x="17750" y="0"/>
                    <a:pt x="17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2007;p36">
              <a:extLst>
                <a:ext uri="{FF2B5EF4-FFF2-40B4-BE49-F238E27FC236}">
                  <a16:creationId xmlns:a16="http://schemas.microsoft.com/office/drawing/2014/main" id="{CDF8F277-C8BD-4F38-B01D-88BFEFD8AEC2}"/>
                </a:ext>
              </a:extLst>
            </p:cNvPr>
            <p:cNvSpPr/>
            <p:nvPr/>
          </p:nvSpPr>
          <p:spPr>
            <a:xfrm>
              <a:off x="3083150" y="2750625"/>
              <a:ext cx="202150" cy="319650"/>
            </a:xfrm>
            <a:custGeom>
              <a:avLst/>
              <a:gdLst/>
              <a:ahLst/>
              <a:cxnLst/>
              <a:rect l="l" t="t" r="r" b="b"/>
              <a:pathLst>
                <a:path w="8086" h="12786" extrusionOk="0">
                  <a:moveTo>
                    <a:pt x="6809" y="1"/>
                  </a:moveTo>
                  <a:cubicBezTo>
                    <a:pt x="6439" y="1"/>
                    <a:pt x="6143" y="660"/>
                    <a:pt x="5958" y="1235"/>
                  </a:cubicBezTo>
                  <a:cubicBezTo>
                    <a:pt x="5563" y="2451"/>
                    <a:pt x="5563" y="3788"/>
                    <a:pt x="4894" y="4943"/>
                  </a:cubicBezTo>
                  <a:cubicBezTo>
                    <a:pt x="4134" y="6220"/>
                    <a:pt x="2584" y="6828"/>
                    <a:pt x="1551" y="7922"/>
                  </a:cubicBezTo>
                  <a:cubicBezTo>
                    <a:pt x="365" y="9229"/>
                    <a:pt x="1" y="11205"/>
                    <a:pt x="639" y="12785"/>
                  </a:cubicBezTo>
                  <a:lnTo>
                    <a:pt x="7356" y="10931"/>
                  </a:lnTo>
                  <a:cubicBezTo>
                    <a:pt x="6657" y="9047"/>
                    <a:pt x="7022" y="6949"/>
                    <a:pt x="7326" y="4943"/>
                  </a:cubicBezTo>
                  <a:cubicBezTo>
                    <a:pt x="7508" y="3636"/>
                    <a:pt x="8086" y="1691"/>
                    <a:pt x="7387" y="536"/>
                  </a:cubicBezTo>
                  <a:cubicBezTo>
                    <a:pt x="7180" y="152"/>
                    <a:pt x="6986" y="1"/>
                    <a:pt x="6809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2008;p36">
              <a:extLst>
                <a:ext uri="{FF2B5EF4-FFF2-40B4-BE49-F238E27FC236}">
                  <a16:creationId xmlns:a16="http://schemas.microsoft.com/office/drawing/2014/main" id="{B84F117A-66E1-4728-A7A1-BF069B1409C5}"/>
                </a:ext>
              </a:extLst>
            </p:cNvPr>
            <p:cNvSpPr/>
            <p:nvPr/>
          </p:nvSpPr>
          <p:spPr>
            <a:xfrm>
              <a:off x="3115075" y="2754900"/>
              <a:ext cx="130725" cy="215825"/>
            </a:xfrm>
            <a:custGeom>
              <a:avLst/>
              <a:gdLst/>
              <a:ahLst/>
              <a:cxnLst/>
              <a:rect l="l" t="t" r="r" b="b"/>
              <a:pathLst>
                <a:path w="5229" h="8633" extrusionOk="0">
                  <a:moveTo>
                    <a:pt x="5228" y="0"/>
                  </a:moveTo>
                  <a:cubicBezTo>
                    <a:pt x="5228" y="0"/>
                    <a:pt x="5076" y="91"/>
                    <a:pt x="4955" y="304"/>
                  </a:cubicBezTo>
                  <a:cubicBezTo>
                    <a:pt x="4833" y="547"/>
                    <a:pt x="4651" y="882"/>
                    <a:pt x="4529" y="1368"/>
                  </a:cubicBezTo>
                  <a:cubicBezTo>
                    <a:pt x="4408" y="1824"/>
                    <a:pt x="4347" y="2401"/>
                    <a:pt x="4104" y="2948"/>
                  </a:cubicBezTo>
                  <a:cubicBezTo>
                    <a:pt x="3891" y="3496"/>
                    <a:pt x="3496" y="4073"/>
                    <a:pt x="2979" y="4529"/>
                  </a:cubicBezTo>
                  <a:cubicBezTo>
                    <a:pt x="2432" y="5015"/>
                    <a:pt x="1915" y="5441"/>
                    <a:pt x="1459" y="5866"/>
                  </a:cubicBezTo>
                  <a:cubicBezTo>
                    <a:pt x="1003" y="6292"/>
                    <a:pt x="608" y="6748"/>
                    <a:pt x="395" y="7143"/>
                  </a:cubicBezTo>
                  <a:cubicBezTo>
                    <a:pt x="152" y="7569"/>
                    <a:pt x="91" y="7933"/>
                    <a:pt x="61" y="8207"/>
                  </a:cubicBezTo>
                  <a:cubicBezTo>
                    <a:pt x="0" y="8480"/>
                    <a:pt x="0" y="8632"/>
                    <a:pt x="61" y="8632"/>
                  </a:cubicBezTo>
                  <a:cubicBezTo>
                    <a:pt x="91" y="8632"/>
                    <a:pt x="91" y="8025"/>
                    <a:pt x="547" y="7234"/>
                  </a:cubicBezTo>
                  <a:cubicBezTo>
                    <a:pt x="760" y="6809"/>
                    <a:pt x="1155" y="6414"/>
                    <a:pt x="1611" y="6018"/>
                  </a:cubicBezTo>
                  <a:cubicBezTo>
                    <a:pt x="2067" y="5593"/>
                    <a:pt x="2645" y="5228"/>
                    <a:pt x="3161" y="4711"/>
                  </a:cubicBezTo>
                  <a:cubicBezTo>
                    <a:pt x="3708" y="4225"/>
                    <a:pt x="4104" y="3617"/>
                    <a:pt x="4347" y="3040"/>
                  </a:cubicBezTo>
                  <a:cubicBezTo>
                    <a:pt x="4620" y="2493"/>
                    <a:pt x="4651" y="1885"/>
                    <a:pt x="4711" y="1429"/>
                  </a:cubicBezTo>
                  <a:cubicBezTo>
                    <a:pt x="4803" y="973"/>
                    <a:pt x="4955" y="608"/>
                    <a:pt x="5015" y="334"/>
                  </a:cubicBezTo>
                  <a:cubicBezTo>
                    <a:pt x="5137" y="122"/>
                    <a:pt x="5228" y="0"/>
                    <a:pt x="5228" y="0"/>
                  </a:cubicBezTo>
                  <a:close/>
                </a:path>
              </a:pathLst>
            </a:custGeom>
            <a:solidFill>
              <a:srgbClr val="212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2009;p36">
              <a:extLst>
                <a:ext uri="{FF2B5EF4-FFF2-40B4-BE49-F238E27FC236}">
                  <a16:creationId xmlns:a16="http://schemas.microsoft.com/office/drawing/2014/main" id="{D4459DA5-43A5-41DB-9C70-D968F506FAF5}"/>
                </a:ext>
              </a:extLst>
            </p:cNvPr>
            <p:cNvSpPr/>
            <p:nvPr/>
          </p:nvSpPr>
          <p:spPr>
            <a:xfrm>
              <a:off x="3176625" y="1365300"/>
              <a:ext cx="171950" cy="350850"/>
            </a:xfrm>
            <a:custGeom>
              <a:avLst/>
              <a:gdLst/>
              <a:ahLst/>
              <a:cxnLst/>
              <a:rect l="l" t="t" r="r" b="b"/>
              <a:pathLst>
                <a:path w="6878" h="14034" extrusionOk="0">
                  <a:moveTo>
                    <a:pt x="6304" y="0"/>
                  </a:moveTo>
                  <a:cubicBezTo>
                    <a:pt x="6163" y="0"/>
                    <a:pt x="5979" y="53"/>
                    <a:pt x="5745" y="173"/>
                  </a:cubicBezTo>
                  <a:cubicBezTo>
                    <a:pt x="4529" y="811"/>
                    <a:pt x="3891" y="2665"/>
                    <a:pt x="3374" y="3851"/>
                  </a:cubicBezTo>
                  <a:cubicBezTo>
                    <a:pt x="2523" y="5675"/>
                    <a:pt x="1672" y="7650"/>
                    <a:pt x="0" y="8775"/>
                  </a:cubicBezTo>
                  <a:lnTo>
                    <a:pt x="4499" y="14033"/>
                  </a:lnTo>
                  <a:cubicBezTo>
                    <a:pt x="5958" y="13030"/>
                    <a:pt x="6748" y="11207"/>
                    <a:pt x="6474" y="9504"/>
                  </a:cubicBezTo>
                  <a:cubicBezTo>
                    <a:pt x="6262" y="8015"/>
                    <a:pt x="5289" y="6647"/>
                    <a:pt x="5380" y="5188"/>
                  </a:cubicBezTo>
                  <a:cubicBezTo>
                    <a:pt x="5441" y="3881"/>
                    <a:pt x="6201" y="2787"/>
                    <a:pt x="6566" y="1571"/>
                  </a:cubicBezTo>
                  <a:cubicBezTo>
                    <a:pt x="6761" y="864"/>
                    <a:pt x="6878" y="0"/>
                    <a:pt x="6304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2010;p36">
              <a:extLst>
                <a:ext uri="{FF2B5EF4-FFF2-40B4-BE49-F238E27FC236}">
                  <a16:creationId xmlns:a16="http://schemas.microsoft.com/office/drawing/2014/main" id="{C75601B3-96F7-4560-ADD0-8D24D8F656BD}"/>
                </a:ext>
              </a:extLst>
            </p:cNvPr>
            <p:cNvSpPr/>
            <p:nvPr/>
          </p:nvSpPr>
          <p:spPr>
            <a:xfrm>
              <a:off x="3318725" y="1374925"/>
              <a:ext cx="28125" cy="250025"/>
            </a:xfrm>
            <a:custGeom>
              <a:avLst/>
              <a:gdLst/>
              <a:ahLst/>
              <a:cxnLst/>
              <a:rect l="l" t="t" r="r" b="b"/>
              <a:pathLst>
                <a:path w="1125" h="10001" extrusionOk="0">
                  <a:moveTo>
                    <a:pt x="1064" y="1"/>
                  </a:moveTo>
                  <a:cubicBezTo>
                    <a:pt x="1064" y="1"/>
                    <a:pt x="1064" y="153"/>
                    <a:pt x="1034" y="396"/>
                  </a:cubicBezTo>
                  <a:cubicBezTo>
                    <a:pt x="973" y="639"/>
                    <a:pt x="912" y="1004"/>
                    <a:pt x="730" y="1399"/>
                  </a:cubicBezTo>
                  <a:cubicBezTo>
                    <a:pt x="517" y="1824"/>
                    <a:pt x="274" y="2372"/>
                    <a:pt x="152" y="2980"/>
                  </a:cubicBezTo>
                  <a:cubicBezTo>
                    <a:pt x="31" y="3587"/>
                    <a:pt x="0" y="4287"/>
                    <a:pt x="183" y="5016"/>
                  </a:cubicBezTo>
                  <a:cubicBezTo>
                    <a:pt x="335" y="5745"/>
                    <a:pt x="578" y="6353"/>
                    <a:pt x="730" y="6961"/>
                  </a:cubicBezTo>
                  <a:cubicBezTo>
                    <a:pt x="851" y="7569"/>
                    <a:pt x="942" y="8086"/>
                    <a:pt x="912" y="8542"/>
                  </a:cubicBezTo>
                  <a:cubicBezTo>
                    <a:pt x="790" y="9454"/>
                    <a:pt x="456" y="10001"/>
                    <a:pt x="487" y="10001"/>
                  </a:cubicBezTo>
                  <a:cubicBezTo>
                    <a:pt x="487" y="10001"/>
                    <a:pt x="608" y="9879"/>
                    <a:pt x="730" y="9667"/>
                  </a:cubicBezTo>
                  <a:cubicBezTo>
                    <a:pt x="821" y="9423"/>
                    <a:pt x="973" y="9059"/>
                    <a:pt x="1034" y="8603"/>
                  </a:cubicBezTo>
                  <a:cubicBezTo>
                    <a:pt x="1094" y="8086"/>
                    <a:pt x="1034" y="7539"/>
                    <a:pt x="882" y="6931"/>
                  </a:cubicBezTo>
                  <a:cubicBezTo>
                    <a:pt x="730" y="6323"/>
                    <a:pt x="487" y="5654"/>
                    <a:pt x="335" y="4986"/>
                  </a:cubicBezTo>
                  <a:cubicBezTo>
                    <a:pt x="183" y="4287"/>
                    <a:pt x="183" y="3618"/>
                    <a:pt x="304" y="3040"/>
                  </a:cubicBezTo>
                  <a:cubicBezTo>
                    <a:pt x="426" y="2432"/>
                    <a:pt x="638" y="1946"/>
                    <a:pt x="821" y="1521"/>
                  </a:cubicBezTo>
                  <a:cubicBezTo>
                    <a:pt x="1034" y="1065"/>
                    <a:pt x="1064" y="700"/>
                    <a:pt x="1094" y="426"/>
                  </a:cubicBezTo>
                  <a:cubicBezTo>
                    <a:pt x="1125" y="153"/>
                    <a:pt x="1064" y="1"/>
                    <a:pt x="1064" y="1"/>
                  </a:cubicBezTo>
                  <a:close/>
                </a:path>
              </a:pathLst>
            </a:custGeom>
            <a:solidFill>
              <a:srgbClr val="212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2011;p36">
              <a:extLst>
                <a:ext uri="{FF2B5EF4-FFF2-40B4-BE49-F238E27FC236}">
                  <a16:creationId xmlns:a16="http://schemas.microsoft.com/office/drawing/2014/main" id="{C79ADBD6-249E-44FD-988B-887E7AB30721}"/>
                </a:ext>
              </a:extLst>
            </p:cNvPr>
            <p:cNvSpPr/>
            <p:nvPr/>
          </p:nvSpPr>
          <p:spPr>
            <a:xfrm>
              <a:off x="2982850" y="2928150"/>
              <a:ext cx="1848050" cy="1468125"/>
            </a:xfrm>
            <a:custGeom>
              <a:avLst/>
              <a:gdLst/>
              <a:ahLst/>
              <a:cxnLst/>
              <a:rect l="l" t="t" r="r" b="b"/>
              <a:pathLst>
                <a:path w="73922" h="58725" extrusionOk="0">
                  <a:moveTo>
                    <a:pt x="47752" y="12493"/>
                  </a:moveTo>
                  <a:lnTo>
                    <a:pt x="47387" y="12523"/>
                  </a:lnTo>
                  <a:lnTo>
                    <a:pt x="47387" y="12523"/>
                  </a:lnTo>
                  <a:lnTo>
                    <a:pt x="47745" y="12500"/>
                  </a:lnTo>
                  <a:lnTo>
                    <a:pt x="47745" y="12500"/>
                  </a:lnTo>
                  <a:cubicBezTo>
                    <a:pt x="47747" y="12498"/>
                    <a:pt x="47750" y="12495"/>
                    <a:pt x="47752" y="12493"/>
                  </a:cubicBezTo>
                  <a:close/>
                  <a:moveTo>
                    <a:pt x="12858" y="0"/>
                  </a:moveTo>
                  <a:cubicBezTo>
                    <a:pt x="8572" y="365"/>
                    <a:pt x="4316" y="699"/>
                    <a:pt x="0" y="1003"/>
                  </a:cubicBezTo>
                  <a:cubicBezTo>
                    <a:pt x="152" y="10213"/>
                    <a:pt x="882" y="24195"/>
                    <a:pt x="4043" y="27417"/>
                  </a:cubicBezTo>
                  <a:cubicBezTo>
                    <a:pt x="5441" y="28842"/>
                    <a:pt x="7919" y="29347"/>
                    <a:pt x="10729" y="29347"/>
                  </a:cubicBezTo>
                  <a:cubicBezTo>
                    <a:pt x="17571" y="29347"/>
                    <a:pt x="26384" y="26353"/>
                    <a:pt x="26384" y="26353"/>
                  </a:cubicBezTo>
                  <a:lnTo>
                    <a:pt x="28299" y="32979"/>
                  </a:lnTo>
                  <a:cubicBezTo>
                    <a:pt x="28299" y="32979"/>
                    <a:pt x="23982" y="39059"/>
                    <a:pt x="22615" y="45806"/>
                  </a:cubicBezTo>
                  <a:cubicBezTo>
                    <a:pt x="22615" y="45806"/>
                    <a:pt x="32132" y="50557"/>
                    <a:pt x="42596" y="50557"/>
                  </a:cubicBezTo>
                  <a:cubicBezTo>
                    <a:pt x="46362" y="50557"/>
                    <a:pt x="50250" y="49942"/>
                    <a:pt x="53861" y="48268"/>
                  </a:cubicBezTo>
                  <a:lnTo>
                    <a:pt x="54500" y="43284"/>
                  </a:lnTo>
                  <a:lnTo>
                    <a:pt x="61217" y="58725"/>
                  </a:lnTo>
                  <a:lnTo>
                    <a:pt x="73831" y="53861"/>
                  </a:lnTo>
                  <a:cubicBezTo>
                    <a:pt x="73921" y="53831"/>
                    <a:pt x="59306" y="12345"/>
                    <a:pt x="50155" y="12345"/>
                  </a:cubicBezTo>
                  <a:cubicBezTo>
                    <a:pt x="50022" y="12345"/>
                    <a:pt x="49889" y="12353"/>
                    <a:pt x="49758" y="12371"/>
                  </a:cubicBezTo>
                  <a:lnTo>
                    <a:pt x="47745" y="12500"/>
                  </a:lnTo>
                  <a:lnTo>
                    <a:pt x="47745" y="12500"/>
                  </a:lnTo>
                  <a:cubicBezTo>
                    <a:pt x="45307" y="15139"/>
                    <a:pt x="41711" y="16669"/>
                    <a:pt x="38131" y="16669"/>
                  </a:cubicBezTo>
                  <a:cubicBezTo>
                    <a:pt x="36934" y="16669"/>
                    <a:pt x="35740" y="16498"/>
                    <a:pt x="34591" y="16140"/>
                  </a:cubicBezTo>
                  <a:cubicBezTo>
                    <a:pt x="32341" y="15441"/>
                    <a:pt x="30214" y="13800"/>
                    <a:pt x="29332" y="11733"/>
                  </a:cubicBezTo>
                  <a:cubicBezTo>
                    <a:pt x="26232" y="11733"/>
                    <a:pt x="21216" y="12554"/>
                    <a:pt x="13496" y="15897"/>
                  </a:cubicBezTo>
                  <a:lnTo>
                    <a:pt x="12858" y="0"/>
                  </a:ln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2012;p36">
              <a:extLst>
                <a:ext uri="{FF2B5EF4-FFF2-40B4-BE49-F238E27FC236}">
                  <a16:creationId xmlns:a16="http://schemas.microsoft.com/office/drawing/2014/main" id="{3FB0C7B6-180C-45AB-968C-9FC14D4963C2}"/>
                </a:ext>
              </a:extLst>
            </p:cNvPr>
            <p:cNvSpPr/>
            <p:nvPr/>
          </p:nvSpPr>
          <p:spPr>
            <a:xfrm>
              <a:off x="4174350" y="1878325"/>
              <a:ext cx="160375" cy="324900"/>
            </a:xfrm>
            <a:custGeom>
              <a:avLst/>
              <a:gdLst/>
              <a:ahLst/>
              <a:cxnLst/>
              <a:rect l="l" t="t" r="r" b="b"/>
              <a:pathLst>
                <a:path w="6415" h="12996" extrusionOk="0">
                  <a:moveTo>
                    <a:pt x="1987" y="0"/>
                  </a:moveTo>
                  <a:cubicBezTo>
                    <a:pt x="1543" y="0"/>
                    <a:pt x="1542" y="769"/>
                    <a:pt x="1612" y="1415"/>
                  </a:cubicBezTo>
                  <a:cubicBezTo>
                    <a:pt x="1764" y="2540"/>
                    <a:pt x="2250" y="3695"/>
                    <a:pt x="2128" y="4880"/>
                  </a:cubicBezTo>
                  <a:cubicBezTo>
                    <a:pt x="1976" y="6248"/>
                    <a:pt x="913" y="7312"/>
                    <a:pt x="487" y="8589"/>
                  </a:cubicBezTo>
                  <a:cubicBezTo>
                    <a:pt x="1" y="10108"/>
                    <a:pt x="426" y="11902"/>
                    <a:pt x="1612" y="12996"/>
                  </a:cubicBezTo>
                  <a:lnTo>
                    <a:pt x="6414" y="8923"/>
                  </a:lnTo>
                  <a:cubicBezTo>
                    <a:pt x="5107" y="7646"/>
                    <a:pt x="4651" y="5731"/>
                    <a:pt x="4135" y="3968"/>
                  </a:cubicBezTo>
                  <a:cubicBezTo>
                    <a:pt x="3831" y="2813"/>
                    <a:pt x="3527" y="1020"/>
                    <a:pt x="2554" y="260"/>
                  </a:cubicBezTo>
                  <a:cubicBezTo>
                    <a:pt x="2313" y="77"/>
                    <a:pt x="2128" y="0"/>
                    <a:pt x="1987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2013;p36">
              <a:extLst>
                <a:ext uri="{FF2B5EF4-FFF2-40B4-BE49-F238E27FC236}">
                  <a16:creationId xmlns:a16="http://schemas.microsoft.com/office/drawing/2014/main" id="{2E2669E0-CE13-4125-A39E-AAE27E2673FF}"/>
                </a:ext>
              </a:extLst>
            </p:cNvPr>
            <p:cNvSpPr/>
            <p:nvPr/>
          </p:nvSpPr>
          <p:spPr>
            <a:xfrm>
              <a:off x="1017000" y="3343050"/>
              <a:ext cx="338175" cy="478750"/>
            </a:xfrm>
            <a:custGeom>
              <a:avLst/>
              <a:gdLst/>
              <a:ahLst/>
              <a:cxnLst/>
              <a:rect l="l" t="t" r="r" b="b"/>
              <a:pathLst>
                <a:path w="13527" h="19150" extrusionOk="0">
                  <a:moveTo>
                    <a:pt x="9059" y="0"/>
                  </a:moveTo>
                  <a:lnTo>
                    <a:pt x="1" y="3830"/>
                  </a:lnTo>
                  <a:lnTo>
                    <a:pt x="8238" y="19149"/>
                  </a:lnTo>
                  <a:cubicBezTo>
                    <a:pt x="8238" y="19149"/>
                    <a:pt x="10730" y="17478"/>
                    <a:pt x="7569" y="9818"/>
                  </a:cubicBezTo>
                  <a:lnTo>
                    <a:pt x="13527" y="6049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2014;p36">
              <a:extLst>
                <a:ext uri="{FF2B5EF4-FFF2-40B4-BE49-F238E27FC236}">
                  <a16:creationId xmlns:a16="http://schemas.microsoft.com/office/drawing/2014/main" id="{2C1C2843-9867-426B-9333-621EC3E8A3B1}"/>
                </a:ext>
              </a:extLst>
            </p:cNvPr>
            <p:cNvSpPr/>
            <p:nvPr/>
          </p:nvSpPr>
          <p:spPr>
            <a:xfrm>
              <a:off x="1045875" y="3425125"/>
              <a:ext cx="197600" cy="373125"/>
            </a:xfrm>
            <a:custGeom>
              <a:avLst/>
              <a:gdLst/>
              <a:ahLst/>
              <a:cxnLst/>
              <a:rect l="l" t="t" r="r" b="b"/>
              <a:pathLst>
                <a:path w="7904" h="14925" extrusionOk="0">
                  <a:moveTo>
                    <a:pt x="335" y="0"/>
                  </a:moveTo>
                  <a:lnTo>
                    <a:pt x="1" y="91"/>
                  </a:lnTo>
                  <a:lnTo>
                    <a:pt x="7752" y="14924"/>
                  </a:lnTo>
                  <a:cubicBezTo>
                    <a:pt x="7782" y="14772"/>
                    <a:pt x="7843" y="14620"/>
                    <a:pt x="7904" y="14438"/>
                  </a:cubicBezTo>
                  <a:cubicBezTo>
                    <a:pt x="5381" y="9605"/>
                    <a:pt x="2827" y="4803"/>
                    <a:pt x="33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2015;p36">
              <a:extLst>
                <a:ext uri="{FF2B5EF4-FFF2-40B4-BE49-F238E27FC236}">
                  <a16:creationId xmlns:a16="http://schemas.microsoft.com/office/drawing/2014/main" id="{8DBB6F6D-4B09-4915-B01F-5F421270D497}"/>
                </a:ext>
              </a:extLst>
            </p:cNvPr>
            <p:cNvSpPr/>
            <p:nvPr/>
          </p:nvSpPr>
          <p:spPr>
            <a:xfrm>
              <a:off x="2390900" y="4077850"/>
              <a:ext cx="433900" cy="282700"/>
            </a:xfrm>
            <a:custGeom>
              <a:avLst/>
              <a:gdLst/>
              <a:ahLst/>
              <a:cxnLst/>
              <a:rect l="l" t="t" r="r" b="b"/>
              <a:pathLst>
                <a:path w="17356" h="11308" extrusionOk="0">
                  <a:moveTo>
                    <a:pt x="8845" y="1"/>
                  </a:moveTo>
                  <a:lnTo>
                    <a:pt x="1368" y="791"/>
                  </a:lnTo>
                  <a:lnTo>
                    <a:pt x="0" y="10457"/>
                  </a:lnTo>
                  <a:lnTo>
                    <a:pt x="17356" y="11308"/>
                  </a:lnTo>
                  <a:cubicBezTo>
                    <a:pt x="17356" y="11308"/>
                    <a:pt x="17204" y="8329"/>
                    <a:pt x="8997" y="7083"/>
                  </a:cubicBezTo>
                  <a:lnTo>
                    <a:pt x="8845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2016;p36">
              <a:extLst>
                <a:ext uri="{FF2B5EF4-FFF2-40B4-BE49-F238E27FC236}">
                  <a16:creationId xmlns:a16="http://schemas.microsoft.com/office/drawing/2014/main" id="{923FA8CF-307F-4F4A-9561-44E695F0439D}"/>
                </a:ext>
              </a:extLst>
            </p:cNvPr>
            <p:cNvSpPr/>
            <p:nvPr/>
          </p:nvSpPr>
          <p:spPr>
            <a:xfrm>
              <a:off x="2395450" y="4301275"/>
              <a:ext cx="418725" cy="34200"/>
            </a:xfrm>
            <a:custGeom>
              <a:avLst/>
              <a:gdLst/>
              <a:ahLst/>
              <a:cxnLst/>
              <a:rect l="l" t="t" r="r" b="b"/>
              <a:pathLst>
                <a:path w="16749" h="1368" extrusionOk="0">
                  <a:moveTo>
                    <a:pt x="31" y="0"/>
                  </a:moveTo>
                  <a:lnTo>
                    <a:pt x="0" y="365"/>
                  </a:lnTo>
                  <a:lnTo>
                    <a:pt x="16748" y="1368"/>
                  </a:lnTo>
                  <a:cubicBezTo>
                    <a:pt x="16688" y="1277"/>
                    <a:pt x="16566" y="1125"/>
                    <a:pt x="16414" y="1003"/>
                  </a:cubicBezTo>
                  <a:cubicBezTo>
                    <a:pt x="10943" y="669"/>
                    <a:pt x="5502" y="365"/>
                    <a:pt x="31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2017;p36">
              <a:extLst>
                <a:ext uri="{FF2B5EF4-FFF2-40B4-BE49-F238E27FC236}">
                  <a16:creationId xmlns:a16="http://schemas.microsoft.com/office/drawing/2014/main" id="{7AC19BEA-9BE3-457A-8D97-DD64644814EF}"/>
                </a:ext>
              </a:extLst>
            </p:cNvPr>
            <p:cNvSpPr/>
            <p:nvPr/>
          </p:nvSpPr>
          <p:spPr>
            <a:xfrm>
              <a:off x="1187225" y="2805800"/>
              <a:ext cx="1189250" cy="871625"/>
            </a:xfrm>
            <a:custGeom>
              <a:avLst/>
              <a:gdLst/>
              <a:ahLst/>
              <a:cxnLst/>
              <a:rect l="l" t="t" r="r" b="b"/>
              <a:pathLst>
                <a:path w="47570" h="34865" extrusionOk="0">
                  <a:moveTo>
                    <a:pt x="47570" y="1"/>
                  </a:moveTo>
                  <a:lnTo>
                    <a:pt x="29089" y="2919"/>
                  </a:lnTo>
                  <a:lnTo>
                    <a:pt x="0" y="17630"/>
                  </a:lnTo>
                  <a:cubicBezTo>
                    <a:pt x="1550" y="23770"/>
                    <a:pt x="4590" y="29697"/>
                    <a:pt x="8511" y="34864"/>
                  </a:cubicBezTo>
                  <a:lnTo>
                    <a:pt x="46840" y="11217"/>
                  </a:lnTo>
                  <a:lnTo>
                    <a:pt x="475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2018;p36">
              <a:extLst>
                <a:ext uri="{FF2B5EF4-FFF2-40B4-BE49-F238E27FC236}">
                  <a16:creationId xmlns:a16="http://schemas.microsoft.com/office/drawing/2014/main" id="{E1667087-A392-441A-81AD-F3323696CF27}"/>
                </a:ext>
              </a:extLst>
            </p:cNvPr>
            <p:cNvSpPr/>
            <p:nvPr/>
          </p:nvSpPr>
          <p:spPr>
            <a:xfrm>
              <a:off x="1327050" y="2879500"/>
              <a:ext cx="1041825" cy="574525"/>
            </a:xfrm>
            <a:custGeom>
              <a:avLst/>
              <a:gdLst/>
              <a:ahLst/>
              <a:cxnLst/>
              <a:rect l="l" t="t" r="r" b="b"/>
              <a:pathLst>
                <a:path w="41673" h="22981" extrusionOk="0">
                  <a:moveTo>
                    <a:pt x="41673" y="1"/>
                  </a:moveTo>
                  <a:cubicBezTo>
                    <a:pt x="41672" y="1"/>
                    <a:pt x="41520" y="92"/>
                    <a:pt x="41186" y="275"/>
                  </a:cubicBezTo>
                  <a:cubicBezTo>
                    <a:pt x="40761" y="548"/>
                    <a:pt x="40335" y="791"/>
                    <a:pt x="39818" y="1095"/>
                  </a:cubicBezTo>
                  <a:cubicBezTo>
                    <a:pt x="39150" y="1490"/>
                    <a:pt x="38481" y="1946"/>
                    <a:pt x="37691" y="2433"/>
                  </a:cubicBezTo>
                  <a:cubicBezTo>
                    <a:pt x="36840" y="2949"/>
                    <a:pt x="35897" y="3527"/>
                    <a:pt x="34834" y="4196"/>
                  </a:cubicBezTo>
                  <a:cubicBezTo>
                    <a:pt x="32736" y="5472"/>
                    <a:pt x="30183" y="6992"/>
                    <a:pt x="27387" y="8633"/>
                  </a:cubicBezTo>
                  <a:cubicBezTo>
                    <a:pt x="24560" y="10275"/>
                    <a:pt x="21429" y="12007"/>
                    <a:pt x="18116" y="13801"/>
                  </a:cubicBezTo>
                  <a:cubicBezTo>
                    <a:pt x="14803" y="15594"/>
                    <a:pt x="11611" y="17205"/>
                    <a:pt x="8693" y="18664"/>
                  </a:cubicBezTo>
                  <a:cubicBezTo>
                    <a:pt x="5775" y="20092"/>
                    <a:pt x="3100" y="21369"/>
                    <a:pt x="851" y="22372"/>
                  </a:cubicBezTo>
                  <a:cubicBezTo>
                    <a:pt x="547" y="22524"/>
                    <a:pt x="243" y="22646"/>
                    <a:pt x="0" y="22798"/>
                  </a:cubicBezTo>
                  <a:cubicBezTo>
                    <a:pt x="61" y="22889"/>
                    <a:pt x="182" y="22919"/>
                    <a:pt x="243" y="22980"/>
                  </a:cubicBezTo>
                  <a:cubicBezTo>
                    <a:pt x="486" y="22889"/>
                    <a:pt x="760" y="22767"/>
                    <a:pt x="1003" y="22646"/>
                  </a:cubicBezTo>
                  <a:cubicBezTo>
                    <a:pt x="3252" y="21673"/>
                    <a:pt x="5958" y="20396"/>
                    <a:pt x="8876" y="18998"/>
                  </a:cubicBezTo>
                  <a:cubicBezTo>
                    <a:pt x="11794" y="17570"/>
                    <a:pt x="14985" y="15959"/>
                    <a:pt x="18329" y="14165"/>
                  </a:cubicBezTo>
                  <a:cubicBezTo>
                    <a:pt x="21642" y="12402"/>
                    <a:pt x="24803" y="10639"/>
                    <a:pt x="27599" y="8968"/>
                  </a:cubicBezTo>
                  <a:cubicBezTo>
                    <a:pt x="30426" y="7296"/>
                    <a:pt x="32919" y="5776"/>
                    <a:pt x="35016" y="4439"/>
                  </a:cubicBezTo>
                  <a:cubicBezTo>
                    <a:pt x="36080" y="3800"/>
                    <a:pt x="36992" y="3193"/>
                    <a:pt x="37843" y="2676"/>
                  </a:cubicBezTo>
                  <a:cubicBezTo>
                    <a:pt x="38663" y="2129"/>
                    <a:pt x="39362" y="1673"/>
                    <a:pt x="39910" y="1247"/>
                  </a:cubicBezTo>
                  <a:cubicBezTo>
                    <a:pt x="40426" y="913"/>
                    <a:pt x="40821" y="609"/>
                    <a:pt x="41217" y="335"/>
                  </a:cubicBezTo>
                  <a:lnTo>
                    <a:pt x="41673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2019;p36">
              <a:extLst>
                <a:ext uri="{FF2B5EF4-FFF2-40B4-BE49-F238E27FC236}">
                  <a16:creationId xmlns:a16="http://schemas.microsoft.com/office/drawing/2014/main" id="{EF3C5C43-4904-4D17-B383-4624F57B191F}"/>
                </a:ext>
              </a:extLst>
            </p:cNvPr>
            <p:cNvSpPr/>
            <p:nvPr/>
          </p:nvSpPr>
          <p:spPr>
            <a:xfrm>
              <a:off x="1235850" y="3215375"/>
              <a:ext cx="219625" cy="433925"/>
            </a:xfrm>
            <a:custGeom>
              <a:avLst/>
              <a:gdLst/>
              <a:ahLst/>
              <a:cxnLst/>
              <a:rect l="l" t="t" r="r" b="b"/>
              <a:pathLst>
                <a:path w="8785" h="17357" extrusionOk="0">
                  <a:moveTo>
                    <a:pt x="456" y="1"/>
                  </a:moveTo>
                  <a:lnTo>
                    <a:pt x="1" y="244"/>
                  </a:lnTo>
                  <a:lnTo>
                    <a:pt x="213" y="1034"/>
                  </a:lnTo>
                  <a:cubicBezTo>
                    <a:pt x="426" y="1885"/>
                    <a:pt x="760" y="2767"/>
                    <a:pt x="1064" y="3648"/>
                  </a:cubicBezTo>
                  <a:cubicBezTo>
                    <a:pt x="1703" y="5472"/>
                    <a:pt x="2523" y="7448"/>
                    <a:pt x="3526" y="9484"/>
                  </a:cubicBezTo>
                  <a:cubicBezTo>
                    <a:pt x="4499" y="11490"/>
                    <a:pt x="5624" y="13314"/>
                    <a:pt x="6688" y="14955"/>
                  </a:cubicBezTo>
                  <a:cubicBezTo>
                    <a:pt x="7204" y="15746"/>
                    <a:pt x="7751" y="16506"/>
                    <a:pt x="8268" y="17235"/>
                  </a:cubicBezTo>
                  <a:cubicBezTo>
                    <a:pt x="8299" y="17266"/>
                    <a:pt x="8299" y="17296"/>
                    <a:pt x="8359" y="17357"/>
                  </a:cubicBezTo>
                  <a:lnTo>
                    <a:pt x="8785" y="17083"/>
                  </a:lnTo>
                  <a:cubicBezTo>
                    <a:pt x="8785" y="16992"/>
                    <a:pt x="8755" y="16962"/>
                    <a:pt x="8724" y="16931"/>
                  </a:cubicBezTo>
                  <a:cubicBezTo>
                    <a:pt x="8238" y="16232"/>
                    <a:pt x="7751" y="15442"/>
                    <a:pt x="7204" y="14651"/>
                  </a:cubicBezTo>
                  <a:cubicBezTo>
                    <a:pt x="6171" y="13010"/>
                    <a:pt x="5107" y="11186"/>
                    <a:pt x="4134" y="9211"/>
                  </a:cubicBezTo>
                  <a:cubicBezTo>
                    <a:pt x="3131" y="7235"/>
                    <a:pt x="2311" y="5259"/>
                    <a:pt x="1612" y="3466"/>
                  </a:cubicBezTo>
                  <a:cubicBezTo>
                    <a:pt x="1277" y="2554"/>
                    <a:pt x="973" y="1733"/>
                    <a:pt x="700" y="882"/>
                  </a:cubicBezTo>
                  <a:cubicBezTo>
                    <a:pt x="608" y="578"/>
                    <a:pt x="517" y="274"/>
                    <a:pt x="456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2020;p36">
              <a:extLst>
                <a:ext uri="{FF2B5EF4-FFF2-40B4-BE49-F238E27FC236}">
                  <a16:creationId xmlns:a16="http://schemas.microsoft.com/office/drawing/2014/main" id="{934A9713-F883-426E-99B0-CDF7CA71D6CD}"/>
                </a:ext>
              </a:extLst>
            </p:cNvPr>
            <p:cNvSpPr/>
            <p:nvPr/>
          </p:nvSpPr>
          <p:spPr>
            <a:xfrm>
              <a:off x="1603650" y="2294400"/>
              <a:ext cx="1180875" cy="1853525"/>
            </a:xfrm>
            <a:custGeom>
              <a:avLst/>
              <a:gdLst/>
              <a:ahLst/>
              <a:cxnLst/>
              <a:rect l="l" t="t" r="r" b="b"/>
              <a:pathLst>
                <a:path w="47235" h="74141" extrusionOk="0">
                  <a:moveTo>
                    <a:pt x="9119" y="0"/>
                  </a:moveTo>
                  <a:cubicBezTo>
                    <a:pt x="9119" y="0"/>
                    <a:pt x="0" y="9757"/>
                    <a:pt x="4955" y="18329"/>
                  </a:cubicBezTo>
                  <a:cubicBezTo>
                    <a:pt x="8273" y="24084"/>
                    <a:pt x="18050" y="25023"/>
                    <a:pt x="24075" y="25023"/>
                  </a:cubicBezTo>
                  <a:cubicBezTo>
                    <a:pt x="26991" y="25023"/>
                    <a:pt x="29028" y="24803"/>
                    <a:pt x="29028" y="24803"/>
                  </a:cubicBezTo>
                  <a:lnTo>
                    <a:pt x="29028" y="24803"/>
                  </a:lnTo>
                  <a:lnTo>
                    <a:pt x="26566" y="73223"/>
                  </a:lnTo>
                  <a:cubicBezTo>
                    <a:pt x="28882" y="73859"/>
                    <a:pt x="31303" y="74140"/>
                    <a:pt x="33732" y="74140"/>
                  </a:cubicBezTo>
                  <a:cubicBezTo>
                    <a:pt x="36530" y="74140"/>
                    <a:pt x="39338" y="73767"/>
                    <a:pt x="42007" y="73132"/>
                  </a:cubicBezTo>
                  <a:cubicBezTo>
                    <a:pt x="43800" y="72737"/>
                    <a:pt x="45533" y="72190"/>
                    <a:pt x="47235" y="71552"/>
                  </a:cubicBezTo>
                  <a:cubicBezTo>
                    <a:pt x="46931" y="68026"/>
                    <a:pt x="46050" y="57022"/>
                    <a:pt x="45290" y="44803"/>
                  </a:cubicBezTo>
                  <a:cubicBezTo>
                    <a:pt x="44287" y="28511"/>
                    <a:pt x="44986" y="10092"/>
                    <a:pt x="34195" y="9545"/>
                  </a:cubicBezTo>
                  <a:lnTo>
                    <a:pt x="91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2021;p36">
              <a:extLst>
                <a:ext uri="{FF2B5EF4-FFF2-40B4-BE49-F238E27FC236}">
                  <a16:creationId xmlns:a16="http://schemas.microsoft.com/office/drawing/2014/main" id="{8ADB1C40-8BF9-48E2-B525-D0CD68C00FAE}"/>
                </a:ext>
              </a:extLst>
            </p:cNvPr>
            <p:cNvSpPr/>
            <p:nvPr/>
          </p:nvSpPr>
          <p:spPr>
            <a:xfrm>
              <a:off x="2270825" y="4004150"/>
              <a:ext cx="509150" cy="77850"/>
            </a:xfrm>
            <a:custGeom>
              <a:avLst/>
              <a:gdLst/>
              <a:ahLst/>
              <a:cxnLst/>
              <a:rect l="l" t="t" r="r" b="b"/>
              <a:pathLst>
                <a:path w="20366" h="3114" extrusionOk="0">
                  <a:moveTo>
                    <a:pt x="20335" y="0"/>
                  </a:moveTo>
                  <a:cubicBezTo>
                    <a:pt x="17630" y="912"/>
                    <a:pt x="14469" y="1703"/>
                    <a:pt x="11095" y="2128"/>
                  </a:cubicBezTo>
                  <a:cubicBezTo>
                    <a:pt x="9192" y="2359"/>
                    <a:pt x="7336" y="2460"/>
                    <a:pt x="5565" y="2460"/>
                  </a:cubicBezTo>
                  <a:cubicBezTo>
                    <a:pt x="3601" y="2460"/>
                    <a:pt x="1741" y="2336"/>
                    <a:pt x="31" y="2128"/>
                  </a:cubicBezTo>
                  <a:lnTo>
                    <a:pt x="1" y="2675"/>
                  </a:lnTo>
                  <a:cubicBezTo>
                    <a:pt x="1797" y="2946"/>
                    <a:pt x="3792" y="3114"/>
                    <a:pt x="5918" y="3114"/>
                  </a:cubicBezTo>
                  <a:cubicBezTo>
                    <a:pt x="7603" y="3114"/>
                    <a:pt x="9371" y="3008"/>
                    <a:pt x="11186" y="2766"/>
                  </a:cubicBezTo>
                  <a:cubicBezTo>
                    <a:pt x="14560" y="2371"/>
                    <a:pt x="17660" y="1551"/>
                    <a:pt x="20366" y="608"/>
                  </a:cubicBezTo>
                  <a:cubicBezTo>
                    <a:pt x="20366" y="426"/>
                    <a:pt x="20335" y="244"/>
                    <a:pt x="20335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2022;p36">
              <a:extLst>
                <a:ext uri="{FF2B5EF4-FFF2-40B4-BE49-F238E27FC236}">
                  <a16:creationId xmlns:a16="http://schemas.microsoft.com/office/drawing/2014/main" id="{4FAE4D39-6735-4F44-9858-B84BAC0A80C5}"/>
                </a:ext>
              </a:extLst>
            </p:cNvPr>
            <p:cNvSpPr/>
            <p:nvPr/>
          </p:nvSpPr>
          <p:spPr>
            <a:xfrm>
              <a:off x="1790575" y="2431925"/>
              <a:ext cx="772075" cy="1640650"/>
            </a:xfrm>
            <a:custGeom>
              <a:avLst/>
              <a:gdLst/>
              <a:ahLst/>
              <a:cxnLst/>
              <a:rect l="l" t="t" r="r" b="b"/>
              <a:pathLst>
                <a:path w="30883" h="65626" extrusionOk="0">
                  <a:moveTo>
                    <a:pt x="0" y="1"/>
                  </a:moveTo>
                  <a:lnTo>
                    <a:pt x="0" y="244"/>
                  </a:lnTo>
                  <a:cubicBezTo>
                    <a:pt x="0" y="396"/>
                    <a:pt x="0" y="609"/>
                    <a:pt x="31" y="913"/>
                  </a:cubicBezTo>
                  <a:cubicBezTo>
                    <a:pt x="92" y="1521"/>
                    <a:pt x="244" y="2372"/>
                    <a:pt x="639" y="3466"/>
                  </a:cubicBezTo>
                  <a:cubicBezTo>
                    <a:pt x="1003" y="4530"/>
                    <a:pt x="1672" y="5776"/>
                    <a:pt x="2645" y="7022"/>
                  </a:cubicBezTo>
                  <a:cubicBezTo>
                    <a:pt x="3648" y="8299"/>
                    <a:pt x="5016" y="9576"/>
                    <a:pt x="6748" y="10609"/>
                  </a:cubicBezTo>
                  <a:cubicBezTo>
                    <a:pt x="8511" y="11642"/>
                    <a:pt x="10639" y="12433"/>
                    <a:pt x="12949" y="12889"/>
                  </a:cubicBezTo>
                  <a:cubicBezTo>
                    <a:pt x="14134" y="13101"/>
                    <a:pt x="15350" y="13223"/>
                    <a:pt x="16627" y="13253"/>
                  </a:cubicBezTo>
                  <a:cubicBezTo>
                    <a:pt x="16954" y="13269"/>
                    <a:pt x="17278" y="13274"/>
                    <a:pt x="17603" y="13274"/>
                  </a:cubicBezTo>
                  <a:cubicBezTo>
                    <a:pt x="18576" y="13274"/>
                    <a:pt x="19545" y="13223"/>
                    <a:pt x="20548" y="13223"/>
                  </a:cubicBezTo>
                  <a:cubicBezTo>
                    <a:pt x="21885" y="13223"/>
                    <a:pt x="23253" y="13345"/>
                    <a:pt x="24499" y="13801"/>
                  </a:cubicBezTo>
                  <a:cubicBezTo>
                    <a:pt x="25746" y="14257"/>
                    <a:pt x="26840" y="15229"/>
                    <a:pt x="27539" y="16445"/>
                  </a:cubicBezTo>
                  <a:cubicBezTo>
                    <a:pt x="27904" y="17053"/>
                    <a:pt x="28147" y="17752"/>
                    <a:pt x="28329" y="18421"/>
                  </a:cubicBezTo>
                  <a:cubicBezTo>
                    <a:pt x="28512" y="19120"/>
                    <a:pt x="28633" y="19849"/>
                    <a:pt x="28755" y="20609"/>
                  </a:cubicBezTo>
                  <a:cubicBezTo>
                    <a:pt x="28907" y="22068"/>
                    <a:pt x="28937" y="23588"/>
                    <a:pt x="29028" y="25108"/>
                  </a:cubicBezTo>
                  <a:cubicBezTo>
                    <a:pt x="29211" y="28208"/>
                    <a:pt x="29393" y="31187"/>
                    <a:pt x="29575" y="34074"/>
                  </a:cubicBezTo>
                  <a:cubicBezTo>
                    <a:pt x="29667" y="35625"/>
                    <a:pt x="29788" y="37023"/>
                    <a:pt x="29849" y="38421"/>
                  </a:cubicBezTo>
                  <a:lnTo>
                    <a:pt x="29971" y="40488"/>
                  </a:lnTo>
                  <a:cubicBezTo>
                    <a:pt x="30001" y="41157"/>
                    <a:pt x="30031" y="41856"/>
                    <a:pt x="30092" y="42494"/>
                  </a:cubicBezTo>
                  <a:cubicBezTo>
                    <a:pt x="30305" y="47813"/>
                    <a:pt x="30457" y="52585"/>
                    <a:pt x="30548" y="56628"/>
                  </a:cubicBezTo>
                  <a:cubicBezTo>
                    <a:pt x="30609" y="60336"/>
                    <a:pt x="30639" y="63437"/>
                    <a:pt x="30639" y="65625"/>
                  </a:cubicBezTo>
                  <a:cubicBezTo>
                    <a:pt x="30730" y="65595"/>
                    <a:pt x="30761" y="65595"/>
                    <a:pt x="30852" y="65564"/>
                  </a:cubicBezTo>
                  <a:cubicBezTo>
                    <a:pt x="30882" y="63345"/>
                    <a:pt x="30882" y="60306"/>
                    <a:pt x="30852" y="56598"/>
                  </a:cubicBezTo>
                  <a:cubicBezTo>
                    <a:pt x="30791" y="52555"/>
                    <a:pt x="30700" y="47783"/>
                    <a:pt x="30457" y="42403"/>
                  </a:cubicBezTo>
                  <a:cubicBezTo>
                    <a:pt x="30427" y="41734"/>
                    <a:pt x="30396" y="41065"/>
                    <a:pt x="30396" y="40397"/>
                  </a:cubicBezTo>
                  <a:lnTo>
                    <a:pt x="30275" y="38330"/>
                  </a:lnTo>
                  <a:cubicBezTo>
                    <a:pt x="30183" y="36932"/>
                    <a:pt x="30092" y="35533"/>
                    <a:pt x="30001" y="34105"/>
                  </a:cubicBezTo>
                  <a:cubicBezTo>
                    <a:pt x="29819" y="31187"/>
                    <a:pt x="29636" y="28208"/>
                    <a:pt x="29423" y="25108"/>
                  </a:cubicBezTo>
                  <a:cubicBezTo>
                    <a:pt x="29363" y="23588"/>
                    <a:pt x="29363" y="22068"/>
                    <a:pt x="29180" y="20548"/>
                  </a:cubicBezTo>
                  <a:cubicBezTo>
                    <a:pt x="29089" y="19789"/>
                    <a:pt x="28937" y="19089"/>
                    <a:pt x="28755" y="18360"/>
                  </a:cubicBezTo>
                  <a:cubicBezTo>
                    <a:pt x="28512" y="17630"/>
                    <a:pt x="28299" y="16901"/>
                    <a:pt x="27904" y="16263"/>
                  </a:cubicBezTo>
                  <a:cubicBezTo>
                    <a:pt x="27205" y="14986"/>
                    <a:pt x="25989" y="13953"/>
                    <a:pt x="24651" y="13466"/>
                  </a:cubicBezTo>
                  <a:cubicBezTo>
                    <a:pt x="23284" y="12949"/>
                    <a:pt x="21885" y="12858"/>
                    <a:pt x="20548" y="12858"/>
                  </a:cubicBezTo>
                  <a:cubicBezTo>
                    <a:pt x="19478" y="12858"/>
                    <a:pt x="18447" y="12897"/>
                    <a:pt x="17424" y="12897"/>
                  </a:cubicBezTo>
                  <a:cubicBezTo>
                    <a:pt x="17168" y="12897"/>
                    <a:pt x="16913" y="12895"/>
                    <a:pt x="16657" y="12889"/>
                  </a:cubicBezTo>
                  <a:cubicBezTo>
                    <a:pt x="15411" y="12858"/>
                    <a:pt x="14195" y="12737"/>
                    <a:pt x="13071" y="12554"/>
                  </a:cubicBezTo>
                  <a:cubicBezTo>
                    <a:pt x="10730" y="12129"/>
                    <a:pt x="8663" y="11369"/>
                    <a:pt x="6931" y="10335"/>
                  </a:cubicBezTo>
                  <a:cubicBezTo>
                    <a:pt x="5198" y="9363"/>
                    <a:pt x="3861" y="8086"/>
                    <a:pt x="2888" y="6870"/>
                  </a:cubicBezTo>
                  <a:cubicBezTo>
                    <a:pt x="1885" y="5624"/>
                    <a:pt x="1216" y="4408"/>
                    <a:pt x="821" y="3375"/>
                  </a:cubicBezTo>
                  <a:cubicBezTo>
                    <a:pt x="396" y="2372"/>
                    <a:pt x="213" y="1490"/>
                    <a:pt x="152" y="913"/>
                  </a:cubicBezTo>
                  <a:cubicBezTo>
                    <a:pt x="61" y="335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2023;p36">
              <a:extLst>
                <a:ext uri="{FF2B5EF4-FFF2-40B4-BE49-F238E27FC236}">
                  <a16:creationId xmlns:a16="http://schemas.microsoft.com/office/drawing/2014/main" id="{64F74349-365D-43F0-B76A-CC3CE0210B36}"/>
                </a:ext>
              </a:extLst>
            </p:cNvPr>
            <p:cNvSpPr/>
            <p:nvPr/>
          </p:nvSpPr>
          <p:spPr>
            <a:xfrm>
              <a:off x="1846050" y="2321725"/>
              <a:ext cx="40300" cy="272125"/>
            </a:xfrm>
            <a:custGeom>
              <a:avLst/>
              <a:gdLst/>
              <a:ahLst/>
              <a:cxnLst/>
              <a:rect l="l" t="t" r="r" b="b"/>
              <a:pathLst>
                <a:path w="1612" h="10885" extrusionOk="0">
                  <a:moveTo>
                    <a:pt x="157" y="1"/>
                  </a:moveTo>
                  <a:cubicBezTo>
                    <a:pt x="155" y="1"/>
                    <a:pt x="154" y="1"/>
                    <a:pt x="152" y="2"/>
                  </a:cubicBezTo>
                  <a:cubicBezTo>
                    <a:pt x="91" y="2"/>
                    <a:pt x="243" y="670"/>
                    <a:pt x="456" y="1643"/>
                  </a:cubicBezTo>
                  <a:cubicBezTo>
                    <a:pt x="699" y="2646"/>
                    <a:pt x="1003" y="4014"/>
                    <a:pt x="1125" y="5534"/>
                  </a:cubicBezTo>
                  <a:cubicBezTo>
                    <a:pt x="1216" y="7053"/>
                    <a:pt x="1003" y="8421"/>
                    <a:pt x="669" y="9363"/>
                  </a:cubicBezTo>
                  <a:cubicBezTo>
                    <a:pt x="365" y="10306"/>
                    <a:pt x="0" y="10853"/>
                    <a:pt x="61" y="10883"/>
                  </a:cubicBezTo>
                  <a:cubicBezTo>
                    <a:pt x="62" y="10884"/>
                    <a:pt x="63" y="10885"/>
                    <a:pt x="65" y="10885"/>
                  </a:cubicBezTo>
                  <a:cubicBezTo>
                    <a:pt x="118" y="10885"/>
                    <a:pt x="558" y="10400"/>
                    <a:pt x="912" y="9485"/>
                  </a:cubicBezTo>
                  <a:cubicBezTo>
                    <a:pt x="1338" y="8512"/>
                    <a:pt x="1611" y="7084"/>
                    <a:pt x="1490" y="5473"/>
                  </a:cubicBezTo>
                  <a:cubicBezTo>
                    <a:pt x="1368" y="3923"/>
                    <a:pt x="1003" y="2524"/>
                    <a:pt x="699" y="1582"/>
                  </a:cubicBezTo>
                  <a:cubicBezTo>
                    <a:pt x="432" y="603"/>
                    <a:pt x="223" y="1"/>
                    <a:pt x="157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2024;p36">
              <a:extLst>
                <a:ext uri="{FF2B5EF4-FFF2-40B4-BE49-F238E27FC236}">
                  <a16:creationId xmlns:a16="http://schemas.microsoft.com/office/drawing/2014/main" id="{140D3804-7C9E-4719-B26B-A3694E3E875D}"/>
                </a:ext>
              </a:extLst>
            </p:cNvPr>
            <p:cNvSpPr/>
            <p:nvPr/>
          </p:nvSpPr>
          <p:spPr>
            <a:xfrm>
              <a:off x="6408450" y="3658400"/>
              <a:ext cx="303975" cy="448350"/>
            </a:xfrm>
            <a:custGeom>
              <a:avLst/>
              <a:gdLst/>
              <a:ahLst/>
              <a:cxnLst/>
              <a:rect l="l" t="t" r="r" b="b"/>
              <a:pathLst>
                <a:path w="12159" h="17934" extrusionOk="0">
                  <a:moveTo>
                    <a:pt x="2401" y="0"/>
                  </a:moveTo>
                  <a:lnTo>
                    <a:pt x="0" y="7143"/>
                  </a:lnTo>
                  <a:lnTo>
                    <a:pt x="6839" y="8846"/>
                  </a:lnTo>
                  <a:cubicBezTo>
                    <a:pt x="6231" y="17144"/>
                    <a:pt x="9119" y="17934"/>
                    <a:pt x="9119" y="17934"/>
                  </a:cubicBezTo>
                  <a:lnTo>
                    <a:pt x="12158" y="791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2025;p36">
              <a:extLst>
                <a:ext uri="{FF2B5EF4-FFF2-40B4-BE49-F238E27FC236}">
                  <a16:creationId xmlns:a16="http://schemas.microsoft.com/office/drawing/2014/main" id="{837A5704-A229-495A-9378-8B9C6A736656}"/>
                </a:ext>
              </a:extLst>
            </p:cNvPr>
            <p:cNvSpPr/>
            <p:nvPr/>
          </p:nvSpPr>
          <p:spPr>
            <a:xfrm>
              <a:off x="6606775" y="3675875"/>
              <a:ext cx="76000" cy="414925"/>
            </a:xfrm>
            <a:custGeom>
              <a:avLst/>
              <a:gdLst/>
              <a:ahLst/>
              <a:cxnLst/>
              <a:rect l="l" t="t" r="r" b="b"/>
              <a:pathLst>
                <a:path w="3040" h="16597" extrusionOk="0">
                  <a:moveTo>
                    <a:pt x="2675" y="1"/>
                  </a:moveTo>
                  <a:cubicBezTo>
                    <a:pt x="1794" y="5381"/>
                    <a:pt x="882" y="10791"/>
                    <a:pt x="0" y="16171"/>
                  </a:cubicBezTo>
                  <a:cubicBezTo>
                    <a:pt x="122" y="16323"/>
                    <a:pt x="213" y="16475"/>
                    <a:pt x="304" y="16597"/>
                  </a:cubicBezTo>
                  <a:cubicBezTo>
                    <a:pt x="1216" y="11095"/>
                    <a:pt x="2128" y="5533"/>
                    <a:pt x="3040" y="31"/>
                  </a:cubicBezTo>
                  <a:lnTo>
                    <a:pt x="2675" y="1"/>
                  </a:ln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2026;p36">
              <a:extLst>
                <a:ext uri="{FF2B5EF4-FFF2-40B4-BE49-F238E27FC236}">
                  <a16:creationId xmlns:a16="http://schemas.microsoft.com/office/drawing/2014/main" id="{478B4E8A-8D20-4585-A8FD-34B2F86B0FA0}"/>
                </a:ext>
              </a:extLst>
            </p:cNvPr>
            <p:cNvSpPr/>
            <p:nvPr/>
          </p:nvSpPr>
          <p:spPr>
            <a:xfrm>
              <a:off x="5306600" y="2661425"/>
              <a:ext cx="1282725" cy="1343500"/>
            </a:xfrm>
            <a:custGeom>
              <a:avLst/>
              <a:gdLst/>
              <a:ahLst/>
              <a:cxnLst/>
              <a:rect l="l" t="t" r="r" b="b"/>
              <a:pathLst>
                <a:path w="51309" h="53740" extrusionOk="0">
                  <a:moveTo>
                    <a:pt x="11064" y="0"/>
                  </a:moveTo>
                  <a:lnTo>
                    <a:pt x="0" y="5077"/>
                  </a:lnTo>
                  <a:cubicBezTo>
                    <a:pt x="0" y="5077"/>
                    <a:pt x="5502" y="39819"/>
                    <a:pt x="8542" y="42433"/>
                  </a:cubicBezTo>
                  <a:cubicBezTo>
                    <a:pt x="11581" y="45047"/>
                    <a:pt x="46810" y="53740"/>
                    <a:pt x="46810" y="53740"/>
                  </a:cubicBezTo>
                  <a:cubicBezTo>
                    <a:pt x="46810" y="53740"/>
                    <a:pt x="51308" y="42767"/>
                    <a:pt x="49880" y="33040"/>
                  </a:cubicBezTo>
                  <a:lnTo>
                    <a:pt x="19910" y="31065"/>
                  </a:lnTo>
                  <a:cubicBezTo>
                    <a:pt x="19910" y="31065"/>
                    <a:pt x="15441" y="5715"/>
                    <a:pt x="11064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2027;p36">
              <a:extLst>
                <a:ext uri="{FF2B5EF4-FFF2-40B4-BE49-F238E27FC236}">
                  <a16:creationId xmlns:a16="http://schemas.microsoft.com/office/drawing/2014/main" id="{06B18C0D-3C23-4C3B-9F9F-24B629518DF6}"/>
                </a:ext>
              </a:extLst>
            </p:cNvPr>
            <p:cNvSpPr/>
            <p:nvPr/>
          </p:nvSpPr>
          <p:spPr>
            <a:xfrm>
              <a:off x="5507975" y="2697150"/>
              <a:ext cx="193800" cy="275100"/>
            </a:xfrm>
            <a:custGeom>
              <a:avLst/>
              <a:gdLst/>
              <a:ahLst/>
              <a:cxnLst/>
              <a:rect l="l" t="t" r="r" b="b"/>
              <a:pathLst>
                <a:path w="7752" h="11004" extrusionOk="0">
                  <a:moveTo>
                    <a:pt x="31" y="0"/>
                  </a:moveTo>
                  <a:lnTo>
                    <a:pt x="0" y="30"/>
                  </a:lnTo>
                  <a:cubicBezTo>
                    <a:pt x="0" y="122"/>
                    <a:pt x="0" y="334"/>
                    <a:pt x="31" y="638"/>
                  </a:cubicBezTo>
                  <a:cubicBezTo>
                    <a:pt x="61" y="1064"/>
                    <a:pt x="183" y="1672"/>
                    <a:pt x="365" y="2401"/>
                  </a:cubicBezTo>
                  <a:cubicBezTo>
                    <a:pt x="760" y="3830"/>
                    <a:pt x="1550" y="5806"/>
                    <a:pt x="2949" y="7629"/>
                  </a:cubicBezTo>
                  <a:cubicBezTo>
                    <a:pt x="3587" y="8541"/>
                    <a:pt x="4347" y="9362"/>
                    <a:pt x="5137" y="10000"/>
                  </a:cubicBezTo>
                  <a:cubicBezTo>
                    <a:pt x="5927" y="10638"/>
                    <a:pt x="6809" y="11003"/>
                    <a:pt x="7599" y="11003"/>
                  </a:cubicBezTo>
                  <a:lnTo>
                    <a:pt x="7751" y="11003"/>
                  </a:lnTo>
                  <a:cubicBezTo>
                    <a:pt x="7721" y="10912"/>
                    <a:pt x="7721" y="10821"/>
                    <a:pt x="7660" y="10699"/>
                  </a:cubicBezTo>
                  <a:lnTo>
                    <a:pt x="7630" y="10699"/>
                  </a:lnTo>
                  <a:cubicBezTo>
                    <a:pt x="6900" y="10669"/>
                    <a:pt x="6110" y="10335"/>
                    <a:pt x="5380" y="9696"/>
                  </a:cubicBezTo>
                  <a:cubicBezTo>
                    <a:pt x="4681" y="9088"/>
                    <a:pt x="3921" y="8298"/>
                    <a:pt x="3253" y="7386"/>
                  </a:cubicBezTo>
                  <a:cubicBezTo>
                    <a:pt x="1885" y="5593"/>
                    <a:pt x="1064" y="3678"/>
                    <a:pt x="639" y="2280"/>
                  </a:cubicBezTo>
                  <a:cubicBezTo>
                    <a:pt x="213" y="1033"/>
                    <a:pt x="122" y="182"/>
                    <a:pt x="31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2028;p36">
              <a:extLst>
                <a:ext uri="{FF2B5EF4-FFF2-40B4-BE49-F238E27FC236}">
                  <a16:creationId xmlns:a16="http://schemas.microsoft.com/office/drawing/2014/main" id="{A016DFF2-322F-404B-AC8E-D9FE85669209}"/>
                </a:ext>
              </a:extLst>
            </p:cNvPr>
            <p:cNvSpPr/>
            <p:nvPr/>
          </p:nvSpPr>
          <p:spPr>
            <a:xfrm>
              <a:off x="6403875" y="3485150"/>
              <a:ext cx="95025" cy="506100"/>
            </a:xfrm>
            <a:custGeom>
              <a:avLst/>
              <a:gdLst/>
              <a:ahLst/>
              <a:cxnLst/>
              <a:rect l="l" t="t" r="r" b="b"/>
              <a:pathLst>
                <a:path w="3801" h="20244" extrusionOk="0">
                  <a:moveTo>
                    <a:pt x="3344" y="0"/>
                  </a:moveTo>
                  <a:cubicBezTo>
                    <a:pt x="3344" y="213"/>
                    <a:pt x="3375" y="426"/>
                    <a:pt x="3375" y="669"/>
                  </a:cubicBezTo>
                  <a:cubicBezTo>
                    <a:pt x="3375" y="973"/>
                    <a:pt x="3405" y="1307"/>
                    <a:pt x="3405" y="1642"/>
                  </a:cubicBezTo>
                  <a:lnTo>
                    <a:pt x="3405" y="2705"/>
                  </a:lnTo>
                  <a:cubicBezTo>
                    <a:pt x="3405" y="3435"/>
                    <a:pt x="3375" y="4225"/>
                    <a:pt x="3375" y="5076"/>
                  </a:cubicBezTo>
                  <a:cubicBezTo>
                    <a:pt x="3283" y="6748"/>
                    <a:pt x="3101" y="8541"/>
                    <a:pt x="2797" y="10426"/>
                  </a:cubicBezTo>
                  <a:cubicBezTo>
                    <a:pt x="2463" y="12341"/>
                    <a:pt x="2037" y="14073"/>
                    <a:pt x="1581" y="15684"/>
                  </a:cubicBezTo>
                  <a:cubicBezTo>
                    <a:pt x="1308" y="16475"/>
                    <a:pt x="1125" y="17235"/>
                    <a:pt x="852" y="17903"/>
                  </a:cubicBezTo>
                  <a:cubicBezTo>
                    <a:pt x="761" y="18268"/>
                    <a:pt x="639" y="18602"/>
                    <a:pt x="517" y="18906"/>
                  </a:cubicBezTo>
                  <a:cubicBezTo>
                    <a:pt x="396" y="19210"/>
                    <a:pt x="305" y="19514"/>
                    <a:pt x="153" y="19818"/>
                  </a:cubicBezTo>
                  <a:cubicBezTo>
                    <a:pt x="92" y="19940"/>
                    <a:pt x="62" y="20031"/>
                    <a:pt x="1" y="20153"/>
                  </a:cubicBezTo>
                  <a:cubicBezTo>
                    <a:pt x="92" y="20183"/>
                    <a:pt x="183" y="20183"/>
                    <a:pt x="244" y="20244"/>
                  </a:cubicBezTo>
                  <a:cubicBezTo>
                    <a:pt x="305" y="20122"/>
                    <a:pt x="335" y="20031"/>
                    <a:pt x="396" y="19909"/>
                  </a:cubicBezTo>
                  <a:cubicBezTo>
                    <a:pt x="517" y="19605"/>
                    <a:pt x="669" y="19301"/>
                    <a:pt x="791" y="19028"/>
                  </a:cubicBezTo>
                  <a:cubicBezTo>
                    <a:pt x="943" y="18724"/>
                    <a:pt x="1065" y="18359"/>
                    <a:pt x="1156" y="18025"/>
                  </a:cubicBezTo>
                  <a:cubicBezTo>
                    <a:pt x="1429" y="17326"/>
                    <a:pt x="1673" y="16566"/>
                    <a:pt x="1916" y="15776"/>
                  </a:cubicBezTo>
                  <a:cubicBezTo>
                    <a:pt x="2432" y="14195"/>
                    <a:pt x="2888" y="12402"/>
                    <a:pt x="3192" y="10517"/>
                  </a:cubicBezTo>
                  <a:cubicBezTo>
                    <a:pt x="3527" y="8541"/>
                    <a:pt x="3679" y="6718"/>
                    <a:pt x="3770" y="5046"/>
                  </a:cubicBezTo>
                  <a:cubicBezTo>
                    <a:pt x="3770" y="4195"/>
                    <a:pt x="3800" y="3405"/>
                    <a:pt x="3770" y="2675"/>
                  </a:cubicBezTo>
                  <a:cubicBezTo>
                    <a:pt x="3770" y="2310"/>
                    <a:pt x="3770" y="1946"/>
                    <a:pt x="3709" y="1611"/>
                  </a:cubicBezTo>
                  <a:cubicBezTo>
                    <a:pt x="3679" y="1277"/>
                    <a:pt x="3679" y="973"/>
                    <a:pt x="3648" y="639"/>
                  </a:cubicBezTo>
                  <a:cubicBezTo>
                    <a:pt x="3648" y="426"/>
                    <a:pt x="3587" y="213"/>
                    <a:pt x="3587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2029;p36">
              <a:extLst>
                <a:ext uri="{FF2B5EF4-FFF2-40B4-BE49-F238E27FC236}">
                  <a16:creationId xmlns:a16="http://schemas.microsoft.com/office/drawing/2014/main" id="{FC9B5F49-7931-4974-82D3-98F59861D6FB}"/>
                </a:ext>
              </a:extLst>
            </p:cNvPr>
            <p:cNvSpPr/>
            <p:nvPr/>
          </p:nvSpPr>
          <p:spPr>
            <a:xfrm>
              <a:off x="5637150" y="2933475"/>
              <a:ext cx="849575" cy="761425"/>
            </a:xfrm>
            <a:custGeom>
              <a:avLst/>
              <a:gdLst/>
              <a:ahLst/>
              <a:cxnLst/>
              <a:rect l="l" t="t" r="r" b="b"/>
              <a:pathLst>
                <a:path w="33983" h="30457" extrusionOk="0">
                  <a:moveTo>
                    <a:pt x="0" y="0"/>
                  </a:moveTo>
                  <a:cubicBezTo>
                    <a:pt x="0" y="0"/>
                    <a:pt x="0" y="213"/>
                    <a:pt x="31" y="578"/>
                  </a:cubicBezTo>
                  <a:cubicBezTo>
                    <a:pt x="122" y="1064"/>
                    <a:pt x="152" y="1611"/>
                    <a:pt x="244" y="2219"/>
                  </a:cubicBezTo>
                  <a:cubicBezTo>
                    <a:pt x="456" y="3800"/>
                    <a:pt x="700" y="5836"/>
                    <a:pt x="1034" y="8207"/>
                  </a:cubicBezTo>
                  <a:cubicBezTo>
                    <a:pt x="1368" y="10790"/>
                    <a:pt x="1794" y="13800"/>
                    <a:pt x="2250" y="17082"/>
                  </a:cubicBezTo>
                  <a:cubicBezTo>
                    <a:pt x="2371" y="17903"/>
                    <a:pt x="2463" y="18785"/>
                    <a:pt x="2584" y="19605"/>
                  </a:cubicBezTo>
                  <a:cubicBezTo>
                    <a:pt x="2706" y="20487"/>
                    <a:pt x="2827" y="21368"/>
                    <a:pt x="3010" y="22310"/>
                  </a:cubicBezTo>
                  <a:cubicBezTo>
                    <a:pt x="3192" y="23222"/>
                    <a:pt x="3496" y="24165"/>
                    <a:pt x="4225" y="24924"/>
                  </a:cubicBezTo>
                  <a:cubicBezTo>
                    <a:pt x="4894" y="25684"/>
                    <a:pt x="5897" y="26049"/>
                    <a:pt x="6840" y="26262"/>
                  </a:cubicBezTo>
                  <a:cubicBezTo>
                    <a:pt x="14469" y="27903"/>
                    <a:pt x="21429" y="28997"/>
                    <a:pt x="26475" y="29636"/>
                  </a:cubicBezTo>
                  <a:cubicBezTo>
                    <a:pt x="29028" y="30000"/>
                    <a:pt x="31095" y="30213"/>
                    <a:pt x="32493" y="30335"/>
                  </a:cubicBezTo>
                  <a:cubicBezTo>
                    <a:pt x="33101" y="30396"/>
                    <a:pt x="33588" y="30456"/>
                    <a:pt x="33983" y="30456"/>
                  </a:cubicBezTo>
                  <a:cubicBezTo>
                    <a:pt x="33892" y="30456"/>
                    <a:pt x="33892" y="30396"/>
                    <a:pt x="33892" y="30365"/>
                  </a:cubicBezTo>
                  <a:cubicBezTo>
                    <a:pt x="33436" y="30304"/>
                    <a:pt x="32980" y="30244"/>
                    <a:pt x="32463" y="30183"/>
                  </a:cubicBezTo>
                  <a:cubicBezTo>
                    <a:pt x="31034" y="30000"/>
                    <a:pt x="28998" y="29727"/>
                    <a:pt x="26475" y="29332"/>
                  </a:cubicBezTo>
                  <a:cubicBezTo>
                    <a:pt x="21429" y="28633"/>
                    <a:pt x="14469" y="27478"/>
                    <a:pt x="6931" y="25836"/>
                  </a:cubicBezTo>
                  <a:cubicBezTo>
                    <a:pt x="6019" y="25624"/>
                    <a:pt x="5107" y="25289"/>
                    <a:pt x="4499" y="24620"/>
                  </a:cubicBezTo>
                  <a:cubicBezTo>
                    <a:pt x="3891" y="23982"/>
                    <a:pt x="3587" y="23070"/>
                    <a:pt x="3374" y="22250"/>
                  </a:cubicBezTo>
                  <a:cubicBezTo>
                    <a:pt x="3192" y="21368"/>
                    <a:pt x="3070" y="20456"/>
                    <a:pt x="2979" y="19575"/>
                  </a:cubicBezTo>
                  <a:cubicBezTo>
                    <a:pt x="2858" y="18693"/>
                    <a:pt x="2706" y="17873"/>
                    <a:pt x="2584" y="17022"/>
                  </a:cubicBezTo>
                  <a:cubicBezTo>
                    <a:pt x="2098" y="13769"/>
                    <a:pt x="1672" y="10760"/>
                    <a:pt x="1307" y="8176"/>
                  </a:cubicBezTo>
                  <a:cubicBezTo>
                    <a:pt x="912" y="5836"/>
                    <a:pt x="608" y="3800"/>
                    <a:pt x="396" y="2219"/>
                  </a:cubicBezTo>
                  <a:cubicBezTo>
                    <a:pt x="274" y="1611"/>
                    <a:pt x="183" y="1064"/>
                    <a:pt x="122" y="5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2030;p36">
              <a:extLst>
                <a:ext uri="{FF2B5EF4-FFF2-40B4-BE49-F238E27FC236}">
                  <a16:creationId xmlns:a16="http://schemas.microsoft.com/office/drawing/2014/main" id="{C03D28B5-4437-45A1-8C80-3A7BB050345B}"/>
                </a:ext>
              </a:extLst>
            </p:cNvPr>
            <p:cNvSpPr/>
            <p:nvPr/>
          </p:nvSpPr>
          <p:spPr>
            <a:xfrm>
              <a:off x="4919800" y="1927375"/>
              <a:ext cx="234850" cy="215200"/>
            </a:xfrm>
            <a:custGeom>
              <a:avLst/>
              <a:gdLst/>
              <a:ahLst/>
              <a:cxnLst/>
              <a:rect l="l" t="t" r="r" b="b"/>
              <a:pathLst>
                <a:path w="9394" h="8608" extrusionOk="0">
                  <a:moveTo>
                    <a:pt x="6171" y="0"/>
                  </a:moveTo>
                  <a:lnTo>
                    <a:pt x="1" y="1611"/>
                  </a:lnTo>
                  <a:lnTo>
                    <a:pt x="1156" y="5411"/>
                  </a:lnTo>
                  <a:cubicBezTo>
                    <a:pt x="1338" y="6140"/>
                    <a:pt x="974" y="6809"/>
                    <a:pt x="366" y="7052"/>
                  </a:cubicBezTo>
                  <a:cubicBezTo>
                    <a:pt x="1390" y="8033"/>
                    <a:pt x="2836" y="8607"/>
                    <a:pt x="4290" y="8607"/>
                  </a:cubicBezTo>
                  <a:cubicBezTo>
                    <a:pt x="4864" y="8607"/>
                    <a:pt x="5438" y="8518"/>
                    <a:pt x="5989" y="8329"/>
                  </a:cubicBezTo>
                  <a:cubicBezTo>
                    <a:pt x="7539" y="7812"/>
                    <a:pt x="8755" y="6505"/>
                    <a:pt x="9393" y="4985"/>
                  </a:cubicBezTo>
                  <a:cubicBezTo>
                    <a:pt x="9332" y="4985"/>
                    <a:pt x="9241" y="5046"/>
                    <a:pt x="9180" y="5046"/>
                  </a:cubicBezTo>
                  <a:cubicBezTo>
                    <a:pt x="9065" y="5076"/>
                    <a:pt x="8950" y="5090"/>
                    <a:pt x="8839" y="5090"/>
                  </a:cubicBezTo>
                  <a:cubicBezTo>
                    <a:pt x="8272" y="5090"/>
                    <a:pt x="7772" y="4723"/>
                    <a:pt x="7569" y="4165"/>
                  </a:cubicBezTo>
                  <a:lnTo>
                    <a:pt x="6171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2031;p36">
              <a:extLst>
                <a:ext uri="{FF2B5EF4-FFF2-40B4-BE49-F238E27FC236}">
                  <a16:creationId xmlns:a16="http://schemas.microsoft.com/office/drawing/2014/main" id="{F46DB9B3-27AE-43D0-B29C-3761971307C0}"/>
                </a:ext>
              </a:extLst>
            </p:cNvPr>
            <p:cNvSpPr/>
            <p:nvPr/>
          </p:nvSpPr>
          <p:spPr>
            <a:xfrm>
              <a:off x="4599900" y="1347550"/>
              <a:ext cx="678600" cy="383800"/>
            </a:xfrm>
            <a:custGeom>
              <a:avLst/>
              <a:gdLst/>
              <a:ahLst/>
              <a:cxnLst/>
              <a:rect l="l" t="t" r="r" b="b"/>
              <a:pathLst>
                <a:path w="27144" h="15352" extrusionOk="0">
                  <a:moveTo>
                    <a:pt x="15479" y="0"/>
                  </a:moveTo>
                  <a:cubicBezTo>
                    <a:pt x="15436" y="0"/>
                    <a:pt x="15393" y="1"/>
                    <a:pt x="15350" y="1"/>
                  </a:cubicBezTo>
                  <a:cubicBezTo>
                    <a:pt x="13982" y="32"/>
                    <a:pt x="12584" y="153"/>
                    <a:pt x="11247" y="305"/>
                  </a:cubicBezTo>
                  <a:cubicBezTo>
                    <a:pt x="7295" y="792"/>
                    <a:pt x="2949" y="2008"/>
                    <a:pt x="1307" y="6111"/>
                  </a:cubicBezTo>
                  <a:cubicBezTo>
                    <a:pt x="0" y="9394"/>
                    <a:pt x="1216" y="13558"/>
                    <a:pt x="4256" y="15351"/>
                  </a:cubicBezTo>
                  <a:lnTo>
                    <a:pt x="26597" y="14561"/>
                  </a:lnTo>
                  <a:cubicBezTo>
                    <a:pt x="26749" y="13892"/>
                    <a:pt x="26840" y="13254"/>
                    <a:pt x="26901" y="12616"/>
                  </a:cubicBezTo>
                  <a:cubicBezTo>
                    <a:pt x="27144" y="10093"/>
                    <a:pt x="26901" y="7357"/>
                    <a:pt x="25715" y="5078"/>
                  </a:cubicBezTo>
                  <a:cubicBezTo>
                    <a:pt x="24682" y="3163"/>
                    <a:pt x="22615" y="1339"/>
                    <a:pt x="20365" y="1187"/>
                  </a:cubicBezTo>
                  <a:cubicBezTo>
                    <a:pt x="20225" y="1187"/>
                    <a:pt x="19617" y="1277"/>
                    <a:pt x="19303" y="1277"/>
                  </a:cubicBezTo>
                  <a:cubicBezTo>
                    <a:pt x="19208" y="1277"/>
                    <a:pt x="19140" y="1269"/>
                    <a:pt x="19119" y="1248"/>
                  </a:cubicBezTo>
                  <a:cubicBezTo>
                    <a:pt x="18118" y="453"/>
                    <a:pt x="16803" y="0"/>
                    <a:pt x="15479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2032;p36">
              <a:extLst>
                <a:ext uri="{FF2B5EF4-FFF2-40B4-BE49-F238E27FC236}">
                  <a16:creationId xmlns:a16="http://schemas.microsoft.com/office/drawing/2014/main" id="{BC3FC3F6-77FD-4251-ABAE-0C5BF5BB4D0A}"/>
                </a:ext>
              </a:extLst>
            </p:cNvPr>
            <p:cNvSpPr/>
            <p:nvPr/>
          </p:nvSpPr>
          <p:spPr>
            <a:xfrm>
              <a:off x="4674375" y="1431475"/>
              <a:ext cx="654275" cy="617550"/>
            </a:xfrm>
            <a:custGeom>
              <a:avLst/>
              <a:gdLst/>
              <a:ahLst/>
              <a:cxnLst/>
              <a:rect l="l" t="t" r="r" b="b"/>
              <a:pathLst>
                <a:path w="26171" h="24702" extrusionOk="0">
                  <a:moveTo>
                    <a:pt x="11823" y="0"/>
                  </a:moveTo>
                  <a:cubicBezTo>
                    <a:pt x="9549" y="0"/>
                    <a:pt x="7273" y="578"/>
                    <a:pt x="5107" y="1234"/>
                  </a:cubicBezTo>
                  <a:cubicBezTo>
                    <a:pt x="3556" y="1690"/>
                    <a:pt x="2736" y="2541"/>
                    <a:pt x="1733" y="3848"/>
                  </a:cubicBezTo>
                  <a:cubicBezTo>
                    <a:pt x="608" y="5459"/>
                    <a:pt x="395" y="7648"/>
                    <a:pt x="334" y="9532"/>
                  </a:cubicBezTo>
                  <a:cubicBezTo>
                    <a:pt x="152" y="13484"/>
                    <a:pt x="0" y="18195"/>
                    <a:pt x="1763" y="21782"/>
                  </a:cubicBezTo>
                  <a:cubicBezTo>
                    <a:pt x="2766" y="23727"/>
                    <a:pt x="5411" y="24365"/>
                    <a:pt x="7386" y="24578"/>
                  </a:cubicBezTo>
                  <a:cubicBezTo>
                    <a:pt x="8146" y="24657"/>
                    <a:pt x="8951" y="24701"/>
                    <a:pt x="9775" y="24701"/>
                  </a:cubicBezTo>
                  <a:cubicBezTo>
                    <a:pt x="14329" y="24701"/>
                    <a:pt x="19490" y="23353"/>
                    <a:pt x="21034" y="19107"/>
                  </a:cubicBezTo>
                  <a:cubicBezTo>
                    <a:pt x="21277" y="18529"/>
                    <a:pt x="21368" y="17891"/>
                    <a:pt x="21459" y="17222"/>
                  </a:cubicBezTo>
                  <a:cubicBezTo>
                    <a:pt x="21459" y="17236"/>
                    <a:pt x="21485" y="17242"/>
                    <a:pt x="21531" y="17242"/>
                  </a:cubicBezTo>
                  <a:cubicBezTo>
                    <a:pt x="21903" y="17242"/>
                    <a:pt x="23607" y="16844"/>
                    <a:pt x="23770" y="16736"/>
                  </a:cubicBezTo>
                  <a:cubicBezTo>
                    <a:pt x="24499" y="16402"/>
                    <a:pt x="24864" y="15976"/>
                    <a:pt x="25320" y="15277"/>
                  </a:cubicBezTo>
                  <a:cubicBezTo>
                    <a:pt x="26140" y="14122"/>
                    <a:pt x="26171" y="12450"/>
                    <a:pt x="25320" y="11265"/>
                  </a:cubicBezTo>
                  <a:cubicBezTo>
                    <a:pt x="24775" y="10486"/>
                    <a:pt x="23808" y="10040"/>
                    <a:pt x="22856" y="10040"/>
                  </a:cubicBezTo>
                  <a:cubicBezTo>
                    <a:pt x="22693" y="10040"/>
                    <a:pt x="22531" y="10053"/>
                    <a:pt x="22371" y="10079"/>
                  </a:cubicBezTo>
                  <a:cubicBezTo>
                    <a:pt x="22327" y="10089"/>
                    <a:pt x="22282" y="10093"/>
                    <a:pt x="22238" y="10093"/>
                  </a:cubicBezTo>
                  <a:cubicBezTo>
                    <a:pt x="21861" y="10093"/>
                    <a:pt x="21520" y="9764"/>
                    <a:pt x="21520" y="9411"/>
                  </a:cubicBezTo>
                  <a:cubicBezTo>
                    <a:pt x="21581" y="7739"/>
                    <a:pt x="21490" y="6219"/>
                    <a:pt x="20821" y="4547"/>
                  </a:cubicBezTo>
                  <a:cubicBezTo>
                    <a:pt x="19545" y="1538"/>
                    <a:pt x="17265" y="930"/>
                    <a:pt x="14468" y="292"/>
                  </a:cubicBezTo>
                  <a:cubicBezTo>
                    <a:pt x="13591" y="88"/>
                    <a:pt x="12707" y="0"/>
                    <a:pt x="11823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2033;p36">
              <a:extLst>
                <a:ext uri="{FF2B5EF4-FFF2-40B4-BE49-F238E27FC236}">
                  <a16:creationId xmlns:a16="http://schemas.microsoft.com/office/drawing/2014/main" id="{11725090-8C9E-4EEB-83E0-E56582445D18}"/>
                </a:ext>
              </a:extLst>
            </p:cNvPr>
            <p:cNvSpPr/>
            <p:nvPr/>
          </p:nvSpPr>
          <p:spPr>
            <a:xfrm>
              <a:off x="3717650" y="3083925"/>
              <a:ext cx="459000" cy="261275"/>
            </a:xfrm>
            <a:custGeom>
              <a:avLst/>
              <a:gdLst/>
              <a:ahLst/>
              <a:cxnLst/>
              <a:rect l="l" t="t" r="r" b="b"/>
              <a:pathLst>
                <a:path w="18360" h="10451" extrusionOk="0">
                  <a:moveTo>
                    <a:pt x="11916" y="0"/>
                  </a:moveTo>
                  <a:lnTo>
                    <a:pt x="4773" y="1551"/>
                  </a:lnTo>
                  <a:lnTo>
                    <a:pt x="4682" y="4621"/>
                  </a:lnTo>
                  <a:cubicBezTo>
                    <a:pt x="4630" y="5343"/>
                    <a:pt x="4053" y="5890"/>
                    <a:pt x="3377" y="5890"/>
                  </a:cubicBezTo>
                  <a:cubicBezTo>
                    <a:pt x="3257" y="5890"/>
                    <a:pt x="3134" y="5873"/>
                    <a:pt x="3010" y="5836"/>
                  </a:cubicBezTo>
                  <a:cubicBezTo>
                    <a:pt x="2281" y="5654"/>
                    <a:pt x="1338" y="5502"/>
                    <a:pt x="1" y="5502"/>
                  </a:cubicBezTo>
                  <a:cubicBezTo>
                    <a:pt x="822" y="7599"/>
                    <a:pt x="3010" y="9241"/>
                    <a:pt x="5229" y="9909"/>
                  </a:cubicBezTo>
                  <a:cubicBezTo>
                    <a:pt x="6375" y="10276"/>
                    <a:pt x="7569" y="10451"/>
                    <a:pt x="8766" y="10451"/>
                  </a:cubicBezTo>
                  <a:cubicBezTo>
                    <a:pt x="12332" y="10451"/>
                    <a:pt x="15925" y="8901"/>
                    <a:pt x="18360" y="6262"/>
                  </a:cubicBezTo>
                  <a:lnTo>
                    <a:pt x="18360" y="6262"/>
                  </a:lnTo>
                  <a:lnTo>
                    <a:pt x="13953" y="6566"/>
                  </a:lnTo>
                  <a:cubicBezTo>
                    <a:pt x="13932" y="6567"/>
                    <a:pt x="13911" y="6567"/>
                    <a:pt x="13891" y="6567"/>
                  </a:cubicBezTo>
                  <a:cubicBezTo>
                    <a:pt x="13216" y="6567"/>
                    <a:pt x="12612" y="6088"/>
                    <a:pt x="12524" y="5380"/>
                  </a:cubicBezTo>
                  <a:lnTo>
                    <a:pt x="11916" y="0"/>
                  </a:ln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2034;p36">
              <a:extLst>
                <a:ext uri="{FF2B5EF4-FFF2-40B4-BE49-F238E27FC236}">
                  <a16:creationId xmlns:a16="http://schemas.microsoft.com/office/drawing/2014/main" id="{3F66A0C2-5BDF-465F-9D98-1CBC3CA1ADCA}"/>
                </a:ext>
              </a:extLst>
            </p:cNvPr>
            <p:cNvSpPr/>
            <p:nvPr/>
          </p:nvSpPr>
          <p:spPr>
            <a:xfrm>
              <a:off x="4071775" y="2045550"/>
              <a:ext cx="1577500" cy="847150"/>
            </a:xfrm>
            <a:custGeom>
              <a:avLst/>
              <a:gdLst/>
              <a:ahLst/>
              <a:cxnLst/>
              <a:rect l="l" t="t" r="r" b="b"/>
              <a:pathLst>
                <a:path w="63100" h="33886" extrusionOk="0">
                  <a:moveTo>
                    <a:pt x="45881" y="0"/>
                  </a:moveTo>
                  <a:cubicBezTo>
                    <a:pt x="45041" y="0"/>
                    <a:pt x="44175" y="101"/>
                    <a:pt x="43284" y="319"/>
                  </a:cubicBezTo>
                  <a:cubicBezTo>
                    <a:pt x="42615" y="1839"/>
                    <a:pt x="41430" y="3085"/>
                    <a:pt x="39849" y="3662"/>
                  </a:cubicBezTo>
                  <a:cubicBezTo>
                    <a:pt x="39326" y="3848"/>
                    <a:pt x="38773" y="3935"/>
                    <a:pt x="38215" y="3935"/>
                  </a:cubicBezTo>
                  <a:cubicBezTo>
                    <a:pt x="36763" y="3935"/>
                    <a:pt x="35280" y="3344"/>
                    <a:pt x="34226" y="2355"/>
                  </a:cubicBezTo>
                  <a:cubicBezTo>
                    <a:pt x="34112" y="2424"/>
                    <a:pt x="33981" y="2458"/>
                    <a:pt x="33845" y="2458"/>
                  </a:cubicBezTo>
                  <a:cubicBezTo>
                    <a:pt x="33800" y="2458"/>
                    <a:pt x="33755" y="2454"/>
                    <a:pt x="33709" y="2447"/>
                  </a:cubicBezTo>
                  <a:cubicBezTo>
                    <a:pt x="33612" y="2443"/>
                    <a:pt x="33512" y="2442"/>
                    <a:pt x="33410" y="2442"/>
                  </a:cubicBezTo>
                  <a:cubicBezTo>
                    <a:pt x="31622" y="2442"/>
                    <a:pt x="29065" y="2985"/>
                    <a:pt x="27053" y="5486"/>
                  </a:cubicBezTo>
                  <a:cubicBezTo>
                    <a:pt x="23557" y="9711"/>
                    <a:pt x="20244" y="13237"/>
                    <a:pt x="20244" y="13237"/>
                  </a:cubicBezTo>
                  <a:lnTo>
                    <a:pt x="11125" y="197"/>
                  </a:lnTo>
                  <a:lnTo>
                    <a:pt x="0" y="6155"/>
                  </a:lnTo>
                  <a:cubicBezTo>
                    <a:pt x="0" y="6155"/>
                    <a:pt x="10578" y="27857"/>
                    <a:pt x="15776" y="27979"/>
                  </a:cubicBezTo>
                  <a:cubicBezTo>
                    <a:pt x="15800" y="27979"/>
                    <a:pt x="15825" y="27980"/>
                    <a:pt x="15850" y="27980"/>
                  </a:cubicBezTo>
                  <a:cubicBezTo>
                    <a:pt x="21055" y="27980"/>
                    <a:pt x="32767" y="18556"/>
                    <a:pt x="32767" y="18556"/>
                  </a:cubicBezTo>
                  <a:lnTo>
                    <a:pt x="34591" y="20623"/>
                  </a:lnTo>
                  <a:lnTo>
                    <a:pt x="35199" y="33602"/>
                  </a:lnTo>
                  <a:cubicBezTo>
                    <a:pt x="35199" y="33602"/>
                    <a:pt x="37044" y="33886"/>
                    <a:pt x="39855" y="33886"/>
                  </a:cubicBezTo>
                  <a:cubicBezTo>
                    <a:pt x="45524" y="33886"/>
                    <a:pt x="55120" y="32731"/>
                    <a:pt x="61400" y="25760"/>
                  </a:cubicBezTo>
                  <a:lnTo>
                    <a:pt x="63071" y="16641"/>
                  </a:lnTo>
                  <a:cubicBezTo>
                    <a:pt x="63100" y="16585"/>
                    <a:pt x="56642" y="0"/>
                    <a:pt x="45881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2035;p36">
              <a:extLst>
                <a:ext uri="{FF2B5EF4-FFF2-40B4-BE49-F238E27FC236}">
                  <a16:creationId xmlns:a16="http://schemas.microsoft.com/office/drawing/2014/main" id="{1FBBE296-F0FE-4B55-B5F8-C14890403EC3}"/>
                </a:ext>
              </a:extLst>
            </p:cNvPr>
            <p:cNvSpPr/>
            <p:nvPr/>
          </p:nvSpPr>
          <p:spPr>
            <a:xfrm>
              <a:off x="4062650" y="2374025"/>
              <a:ext cx="348050" cy="326950"/>
            </a:xfrm>
            <a:custGeom>
              <a:avLst/>
              <a:gdLst/>
              <a:ahLst/>
              <a:cxnLst/>
              <a:rect l="l" t="t" r="r" b="b"/>
              <a:pathLst>
                <a:path w="13922" h="13078" extrusionOk="0">
                  <a:moveTo>
                    <a:pt x="6839" y="0"/>
                  </a:moveTo>
                  <a:cubicBezTo>
                    <a:pt x="5665" y="0"/>
                    <a:pt x="4497" y="302"/>
                    <a:pt x="3496" y="919"/>
                  </a:cubicBezTo>
                  <a:cubicBezTo>
                    <a:pt x="1247" y="2256"/>
                    <a:pt x="1" y="5022"/>
                    <a:pt x="396" y="7606"/>
                  </a:cubicBezTo>
                  <a:lnTo>
                    <a:pt x="7660" y="13077"/>
                  </a:lnTo>
                  <a:cubicBezTo>
                    <a:pt x="10244" y="12773"/>
                    <a:pt x="12554" y="10767"/>
                    <a:pt x="13253" y="8244"/>
                  </a:cubicBezTo>
                  <a:cubicBezTo>
                    <a:pt x="13922" y="5752"/>
                    <a:pt x="12949" y="2864"/>
                    <a:pt x="10852" y="1314"/>
                  </a:cubicBezTo>
                  <a:cubicBezTo>
                    <a:pt x="9701" y="446"/>
                    <a:pt x="8266" y="0"/>
                    <a:pt x="6839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2036;p36">
              <a:extLst>
                <a:ext uri="{FF2B5EF4-FFF2-40B4-BE49-F238E27FC236}">
                  <a16:creationId xmlns:a16="http://schemas.microsoft.com/office/drawing/2014/main" id="{BCAA2E5E-07E6-4D2F-84F7-650A9DA261C4}"/>
                </a:ext>
              </a:extLst>
            </p:cNvPr>
            <p:cNvSpPr/>
            <p:nvPr/>
          </p:nvSpPr>
          <p:spPr>
            <a:xfrm>
              <a:off x="4102925" y="2541850"/>
              <a:ext cx="174800" cy="112000"/>
            </a:xfrm>
            <a:custGeom>
              <a:avLst/>
              <a:gdLst/>
              <a:ahLst/>
              <a:cxnLst/>
              <a:rect l="l" t="t" r="r" b="b"/>
              <a:pathLst>
                <a:path w="6992" h="4480" extrusionOk="0">
                  <a:moveTo>
                    <a:pt x="1725" y="0"/>
                  </a:moveTo>
                  <a:cubicBezTo>
                    <a:pt x="1091" y="0"/>
                    <a:pt x="446" y="265"/>
                    <a:pt x="1" y="710"/>
                  </a:cubicBezTo>
                  <a:lnTo>
                    <a:pt x="6657" y="4479"/>
                  </a:lnTo>
                  <a:cubicBezTo>
                    <a:pt x="6992" y="3750"/>
                    <a:pt x="6840" y="2808"/>
                    <a:pt x="6323" y="2200"/>
                  </a:cubicBezTo>
                  <a:cubicBezTo>
                    <a:pt x="5927" y="1760"/>
                    <a:pt x="5323" y="1511"/>
                    <a:pt x="4732" y="1511"/>
                  </a:cubicBezTo>
                  <a:cubicBezTo>
                    <a:pt x="4507" y="1511"/>
                    <a:pt x="4283" y="1547"/>
                    <a:pt x="4074" y="1622"/>
                  </a:cubicBezTo>
                  <a:cubicBezTo>
                    <a:pt x="3770" y="862"/>
                    <a:pt x="3101" y="255"/>
                    <a:pt x="2280" y="72"/>
                  </a:cubicBezTo>
                  <a:cubicBezTo>
                    <a:pt x="2100" y="24"/>
                    <a:pt x="1913" y="0"/>
                    <a:pt x="1725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2037;p36">
              <a:extLst>
                <a:ext uri="{FF2B5EF4-FFF2-40B4-BE49-F238E27FC236}">
                  <a16:creationId xmlns:a16="http://schemas.microsoft.com/office/drawing/2014/main" id="{C8AF8222-80C7-4AC6-A0B7-42E1913083A6}"/>
                </a:ext>
              </a:extLst>
            </p:cNvPr>
            <p:cNvSpPr/>
            <p:nvPr/>
          </p:nvSpPr>
          <p:spPr>
            <a:xfrm>
              <a:off x="3722975" y="2520450"/>
              <a:ext cx="660375" cy="568825"/>
            </a:xfrm>
            <a:custGeom>
              <a:avLst/>
              <a:gdLst/>
              <a:ahLst/>
              <a:cxnLst/>
              <a:rect l="l" t="t" r="r" b="b"/>
              <a:pathLst>
                <a:path w="26415" h="22753" extrusionOk="0">
                  <a:moveTo>
                    <a:pt x="10526" y="0"/>
                  </a:moveTo>
                  <a:cubicBezTo>
                    <a:pt x="8883" y="0"/>
                    <a:pt x="7249" y="343"/>
                    <a:pt x="5776" y="1080"/>
                  </a:cubicBezTo>
                  <a:cubicBezTo>
                    <a:pt x="2280" y="2843"/>
                    <a:pt x="1" y="6551"/>
                    <a:pt x="517" y="10442"/>
                  </a:cubicBezTo>
                  <a:lnTo>
                    <a:pt x="21490" y="22752"/>
                  </a:lnTo>
                  <a:cubicBezTo>
                    <a:pt x="22949" y="20138"/>
                    <a:pt x="24317" y="17433"/>
                    <a:pt x="25472" y="14637"/>
                  </a:cubicBezTo>
                  <a:cubicBezTo>
                    <a:pt x="26415" y="12326"/>
                    <a:pt x="25776" y="9317"/>
                    <a:pt x="24408" y="7250"/>
                  </a:cubicBezTo>
                  <a:cubicBezTo>
                    <a:pt x="23071" y="5214"/>
                    <a:pt x="21217" y="4454"/>
                    <a:pt x="19211" y="3269"/>
                  </a:cubicBezTo>
                  <a:cubicBezTo>
                    <a:pt x="17022" y="2022"/>
                    <a:pt x="15259" y="655"/>
                    <a:pt x="12706" y="199"/>
                  </a:cubicBezTo>
                  <a:cubicBezTo>
                    <a:pt x="11987" y="68"/>
                    <a:pt x="11255" y="0"/>
                    <a:pt x="10526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2038;p36">
              <a:extLst>
                <a:ext uri="{FF2B5EF4-FFF2-40B4-BE49-F238E27FC236}">
                  <a16:creationId xmlns:a16="http://schemas.microsoft.com/office/drawing/2014/main" id="{173CB5C3-DE71-43C3-97F7-7E5E763BA56F}"/>
                </a:ext>
              </a:extLst>
            </p:cNvPr>
            <p:cNvSpPr/>
            <p:nvPr/>
          </p:nvSpPr>
          <p:spPr>
            <a:xfrm>
              <a:off x="1529175" y="908925"/>
              <a:ext cx="878450" cy="1022850"/>
            </a:xfrm>
            <a:custGeom>
              <a:avLst/>
              <a:gdLst/>
              <a:ahLst/>
              <a:cxnLst/>
              <a:rect l="l" t="t" r="r" b="b"/>
              <a:pathLst>
                <a:path w="35138" h="40914" extrusionOk="0">
                  <a:moveTo>
                    <a:pt x="28084" y="0"/>
                  </a:moveTo>
                  <a:cubicBezTo>
                    <a:pt x="27624" y="0"/>
                    <a:pt x="27166" y="43"/>
                    <a:pt x="26718" y="130"/>
                  </a:cubicBezTo>
                  <a:cubicBezTo>
                    <a:pt x="23253" y="859"/>
                    <a:pt x="20517" y="3838"/>
                    <a:pt x="19484" y="7212"/>
                  </a:cubicBezTo>
                  <a:cubicBezTo>
                    <a:pt x="18754" y="9522"/>
                    <a:pt x="18754" y="11984"/>
                    <a:pt x="18147" y="14355"/>
                  </a:cubicBezTo>
                  <a:cubicBezTo>
                    <a:pt x="17539" y="16695"/>
                    <a:pt x="16140" y="19097"/>
                    <a:pt x="13830" y="19765"/>
                  </a:cubicBezTo>
                  <a:cubicBezTo>
                    <a:pt x="13303" y="19925"/>
                    <a:pt x="12768" y="19986"/>
                    <a:pt x="12227" y="19986"/>
                  </a:cubicBezTo>
                  <a:cubicBezTo>
                    <a:pt x="10709" y="19986"/>
                    <a:pt x="9146" y="19505"/>
                    <a:pt x="7599" y="19370"/>
                  </a:cubicBezTo>
                  <a:cubicBezTo>
                    <a:pt x="7277" y="19341"/>
                    <a:pt x="6953" y="19325"/>
                    <a:pt x="6631" y="19325"/>
                  </a:cubicBezTo>
                  <a:cubicBezTo>
                    <a:pt x="5280" y="19325"/>
                    <a:pt x="3944" y="19601"/>
                    <a:pt x="2766" y="20312"/>
                  </a:cubicBezTo>
                  <a:cubicBezTo>
                    <a:pt x="1368" y="21194"/>
                    <a:pt x="304" y="22744"/>
                    <a:pt x="274" y="24416"/>
                  </a:cubicBezTo>
                  <a:cubicBezTo>
                    <a:pt x="213" y="26088"/>
                    <a:pt x="1429" y="27759"/>
                    <a:pt x="3070" y="28063"/>
                  </a:cubicBezTo>
                  <a:cubicBezTo>
                    <a:pt x="1064" y="28823"/>
                    <a:pt x="0" y="31437"/>
                    <a:pt x="912" y="33383"/>
                  </a:cubicBezTo>
                  <a:cubicBezTo>
                    <a:pt x="1565" y="34774"/>
                    <a:pt x="3104" y="35637"/>
                    <a:pt x="4628" y="35637"/>
                  </a:cubicBezTo>
                  <a:cubicBezTo>
                    <a:pt x="5234" y="35637"/>
                    <a:pt x="5838" y="35500"/>
                    <a:pt x="6383" y="35206"/>
                  </a:cubicBezTo>
                  <a:cubicBezTo>
                    <a:pt x="6383" y="37577"/>
                    <a:pt x="8025" y="39887"/>
                    <a:pt x="10304" y="40617"/>
                  </a:cubicBezTo>
                  <a:cubicBezTo>
                    <a:pt x="10906" y="40821"/>
                    <a:pt x="11557" y="40914"/>
                    <a:pt x="12233" y="40914"/>
                  </a:cubicBezTo>
                  <a:cubicBezTo>
                    <a:pt x="15689" y="40914"/>
                    <a:pt x="19812" y="38478"/>
                    <a:pt x="21490" y="35936"/>
                  </a:cubicBezTo>
                  <a:cubicBezTo>
                    <a:pt x="22549" y="36734"/>
                    <a:pt x="23869" y="37130"/>
                    <a:pt x="25189" y="37130"/>
                  </a:cubicBezTo>
                  <a:cubicBezTo>
                    <a:pt x="26333" y="37130"/>
                    <a:pt x="27477" y="36832"/>
                    <a:pt x="28451" y="36240"/>
                  </a:cubicBezTo>
                  <a:cubicBezTo>
                    <a:pt x="30548" y="34933"/>
                    <a:pt x="31733" y="32319"/>
                    <a:pt x="31308" y="29887"/>
                  </a:cubicBezTo>
                  <a:lnTo>
                    <a:pt x="35138" y="4841"/>
                  </a:lnTo>
                  <a:cubicBezTo>
                    <a:pt x="34318" y="1881"/>
                    <a:pt x="31154" y="0"/>
                    <a:pt x="28084" y="0"/>
                  </a:cubicBezTo>
                  <a:close/>
                </a:path>
              </a:pathLst>
            </a:custGeom>
            <a:solidFill>
              <a:srgbClr val="699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2039;p36">
              <a:extLst>
                <a:ext uri="{FF2B5EF4-FFF2-40B4-BE49-F238E27FC236}">
                  <a16:creationId xmlns:a16="http://schemas.microsoft.com/office/drawing/2014/main" id="{42E9609D-DD2F-4413-AAF2-0723D4015C6E}"/>
                </a:ext>
              </a:extLst>
            </p:cNvPr>
            <p:cNvSpPr/>
            <p:nvPr/>
          </p:nvSpPr>
          <p:spPr>
            <a:xfrm>
              <a:off x="2203200" y="998750"/>
              <a:ext cx="174025" cy="76050"/>
            </a:xfrm>
            <a:custGeom>
              <a:avLst/>
              <a:gdLst/>
              <a:ahLst/>
              <a:cxnLst/>
              <a:rect l="l" t="t" r="r" b="b"/>
              <a:pathLst>
                <a:path w="6961" h="3042" extrusionOk="0">
                  <a:moveTo>
                    <a:pt x="5167" y="0"/>
                  </a:moveTo>
                  <a:cubicBezTo>
                    <a:pt x="4474" y="0"/>
                    <a:pt x="3843" y="330"/>
                    <a:pt x="3435" y="883"/>
                  </a:cubicBezTo>
                  <a:cubicBezTo>
                    <a:pt x="3131" y="757"/>
                    <a:pt x="2801" y="693"/>
                    <a:pt x="2470" y="693"/>
                  </a:cubicBezTo>
                  <a:cubicBezTo>
                    <a:pt x="2008" y="693"/>
                    <a:pt x="1545" y="818"/>
                    <a:pt x="1155" y="1066"/>
                  </a:cubicBezTo>
                  <a:cubicBezTo>
                    <a:pt x="517" y="1491"/>
                    <a:pt x="61" y="2251"/>
                    <a:pt x="0" y="3041"/>
                  </a:cubicBezTo>
                  <a:lnTo>
                    <a:pt x="6961" y="1066"/>
                  </a:lnTo>
                  <a:cubicBezTo>
                    <a:pt x="6627" y="458"/>
                    <a:pt x="5988" y="32"/>
                    <a:pt x="5259" y="2"/>
                  </a:cubicBezTo>
                  <a:cubicBezTo>
                    <a:pt x="5228" y="1"/>
                    <a:pt x="5198" y="0"/>
                    <a:pt x="5167" y="0"/>
                  </a:cubicBezTo>
                  <a:close/>
                </a:path>
              </a:pathLst>
            </a:custGeom>
            <a:solidFill>
              <a:srgbClr val="FBC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2040;p36">
              <a:extLst>
                <a:ext uri="{FF2B5EF4-FFF2-40B4-BE49-F238E27FC236}">
                  <a16:creationId xmlns:a16="http://schemas.microsoft.com/office/drawing/2014/main" id="{2E9C71AA-6934-4D8A-957D-F64B0D335609}"/>
                </a:ext>
              </a:extLst>
            </p:cNvPr>
            <p:cNvSpPr/>
            <p:nvPr/>
          </p:nvSpPr>
          <p:spPr>
            <a:xfrm>
              <a:off x="2194825" y="1618850"/>
              <a:ext cx="327550" cy="150850"/>
            </a:xfrm>
            <a:custGeom>
              <a:avLst/>
              <a:gdLst/>
              <a:ahLst/>
              <a:cxnLst/>
              <a:rect l="l" t="t" r="r" b="b"/>
              <a:pathLst>
                <a:path w="13102" h="6034" extrusionOk="0">
                  <a:moveTo>
                    <a:pt x="4074" y="1"/>
                  </a:moveTo>
                  <a:lnTo>
                    <a:pt x="3071" y="2280"/>
                  </a:lnTo>
                  <a:cubicBezTo>
                    <a:pt x="2951" y="2568"/>
                    <a:pt x="2699" y="2705"/>
                    <a:pt x="2404" y="2705"/>
                  </a:cubicBezTo>
                  <a:cubicBezTo>
                    <a:pt x="2325" y="2705"/>
                    <a:pt x="2242" y="2695"/>
                    <a:pt x="2159" y="2676"/>
                  </a:cubicBezTo>
                  <a:cubicBezTo>
                    <a:pt x="1703" y="2493"/>
                    <a:pt x="943" y="2250"/>
                    <a:pt x="1" y="2189"/>
                  </a:cubicBezTo>
                  <a:lnTo>
                    <a:pt x="1" y="2189"/>
                  </a:lnTo>
                  <a:cubicBezTo>
                    <a:pt x="1668" y="4547"/>
                    <a:pt x="4614" y="6034"/>
                    <a:pt x="7551" y="6034"/>
                  </a:cubicBezTo>
                  <a:cubicBezTo>
                    <a:pt x="7719" y="6034"/>
                    <a:pt x="7888" y="6029"/>
                    <a:pt x="8056" y="6019"/>
                  </a:cubicBezTo>
                  <a:cubicBezTo>
                    <a:pt x="9849" y="5897"/>
                    <a:pt x="11582" y="5290"/>
                    <a:pt x="13101" y="4286"/>
                  </a:cubicBezTo>
                  <a:cubicBezTo>
                    <a:pt x="12433" y="4165"/>
                    <a:pt x="11886" y="4074"/>
                    <a:pt x="11551" y="4074"/>
                  </a:cubicBezTo>
                  <a:cubicBezTo>
                    <a:pt x="11126" y="4074"/>
                    <a:pt x="10822" y="3739"/>
                    <a:pt x="10883" y="3314"/>
                  </a:cubicBezTo>
                  <a:lnTo>
                    <a:pt x="11065" y="274"/>
                  </a:lnTo>
                  <a:lnTo>
                    <a:pt x="4074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2041;p36">
              <a:extLst>
                <a:ext uri="{FF2B5EF4-FFF2-40B4-BE49-F238E27FC236}">
                  <a16:creationId xmlns:a16="http://schemas.microsoft.com/office/drawing/2014/main" id="{1C88BCA1-133A-49FB-8507-89B712DA86CB}"/>
                </a:ext>
              </a:extLst>
            </p:cNvPr>
            <p:cNvSpPr/>
            <p:nvPr/>
          </p:nvSpPr>
          <p:spPr>
            <a:xfrm>
              <a:off x="1446350" y="1483600"/>
              <a:ext cx="1978025" cy="1101850"/>
            </a:xfrm>
            <a:custGeom>
              <a:avLst/>
              <a:gdLst/>
              <a:ahLst/>
              <a:cxnLst/>
              <a:rect l="l" t="t" r="r" b="b"/>
              <a:pathLst>
                <a:path w="79121" h="44074" extrusionOk="0">
                  <a:moveTo>
                    <a:pt x="70032" y="0"/>
                  </a:moveTo>
                  <a:lnTo>
                    <a:pt x="54895" y="16596"/>
                  </a:lnTo>
                  <a:cubicBezTo>
                    <a:pt x="48664" y="11946"/>
                    <a:pt x="45077" y="10274"/>
                    <a:pt x="43040" y="9727"/>
                  </a:cubicBezTo>
                  <a:cubicBezTo>
                    <a:pt x="41521" y="10669"/>
                    <a:pt x="39819" y="11307"/>
                    <a:pt x="37995" y="11429"/>
                  </a:cubicBezTo>
                  <a:cubicBezTo>
                    <a:pt x="37824" y="11439"/>
                    <a:pt x="37653" y="11444"/>
                    <a:pt x="37481" y="11444"/>
                  </a:cubicBezTo>
                  <a:cubicBezTo>
                    <a:pt x="34547" y="11444"/>
                    <a:pt x="31606" y="9983"/>
                    <a:pt x="29940" y="7599"/>
                  </a:cubicBezTo>
                  <a:cubicBezTo>
                    <a:pt x="29660" y="7573"/>
                    <a:pt x="29362" y="7557"/>
                    <a:pt x="29046" y="7557"/>
                  </a:cubicBezTo>
                  <a:cubicBezTo>
                    <a:pt x="26476" y="7557"/>
                    <a:pt x="22727" y="8571"/>
                    <a:pt x="18207" y="12766"/>
                  </a:cubicBezTo>
                  <a:cubicBezTo>
                    <a:pt x="9544" y="20760"/>
                    <a:pt x="0" y="33800"/>
                    <a:pt x="0" y="33800"/>
                  </a:cubicBezTo>
                  <a:cubicBezTo>
                    <a:pt x="0" y="33800"/>
                    <a:pt x="2006" y="40183"/>
                    <a:pt x="10000" y="44074"/>
                  </a:cubicBezTo>
                  <a:lnTo>
                    <a:pt x="16414" y="34530"/>
                  </a:lnTo>
                  <a:cubicBezTo>
                    <a:pt x="21519" y="41149"/>
                    <a:pt x="31534" y="42103"/>
                    <a:pt x="36885" y="42103"/>
                  </a:cubicBezTo>
                  <a:cubicBezTo>
                    <a:pt x="39054" y="42103"/>
                    <a:pt x="40457" y="41946"/>
                    <a:pt x="40457" y="41946"/>
                  </a:cubicBezTo>
                  <a:cubicBezTo>
                    <a:pt x="41369" y="33618"/>
                    <a:pt x="40670" y="28025"/>
                    <a:pt x="40670" y="28025"/>
                  </a:cubicBezTo>
                  <a:cubicBezTo>
                    <a:pt x="44955" y="25745"/>
                    <a:pt x="45138" y="22797"/>
                    <a:pt x="45138" y="22797"/>
                  </a:cubicBezTo>
                  <a:cubicBezTo>
                    <a:pt x="45138" y="22797"/>
                    <a:pt x="48876" y="29484"/>
                    <a:pt x="54895" y="30305"/>
                  </a:cubicBezTo>
                  <a:cubicBezTo>
                    <a:pt x="55010" y="30321"/>
                    <a:pt x="55130" y="30329"/>
                    <a:pt x="55254" y="30329"/>
                  </a:cubicBezTo>
                  <a:cubicBezTo>
                    <a:pt x="61631" y="30329"/>
                    <a:pt x="79120" y="9301"/>
                    <a:pt x="79120" y="9301"/>
                  </a:cubicBezTo>
                  <a:lnTo>
                    <a:pt x="70032" y="0"/>
                  </a:ln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2042;p36">
              <a:extLst>
                <a:ext uri="{FF2B5EF4-FFF2-40B4-BE49-F238E27FC236}">
                  <a16:creationId xmlns:a16="http://schemas.microsoft.com/office/drawing/2014/main" id="{33B20CF6-6008-4A3F-8EA5-9A643B4D94CD}"/>
                </a:ext>
              </a:extLst>
            </p:cNvPr>
            <p:cNvSpPr/>
            <p:nvPr/>
          </p:nvSpPr>
          <p:spPr>
            <a:xfrm>
              <a:off x="2019300" y="1038000"/>
              <a:ext cx="643650" cy="622650"/>
            </a:xfrm>
            <a:custGeom>
              <a:avLst/>
              <a:gdLst/>
              <a:ahLst/>
              <a:cxnLst/>
              <a:rect l="l" t="t" r="r" b="b"/>
              <a:pathLst>
                <a:path w="25746" h="24906" extrusionOk="0">
                  <a:moveTo>
                    <a:pt x="15018" y="0"/>
                  </a:moveTo>
                  <a:cubicBezTo>
                    <a:pt x="12871" y="0"/>
                    <a:pt x="10685" y="458"/>
                    <a:pt x="8724" y="1289"/>
                  </a:cubicBezTo>
                  <a:cubicBezTo>
                    <a:pt x="7326" y="1897"/>
                    <a:pt x="5988" y="2687"/>
                    <a:pt x="4925" y="3842"/>
                  </a:cubicBezTo>
                  <a:cubicBezTo>
                    <a:pt x="3800" y="5058"/>
                    <a:pt x="2675" y="6365"/>
                    <a:pt x="2797" y="8128"/>
                  </a:cubicBezTo>
                  <a:cubicBezTo>
                    <a:pt x="2919" y="10134"/>
                    <a:pt x="3253" y="12140"/>
                    <a:pt x="3830" y="14086"/>
                  </a:cubicBezTo>
                  <a:cubicBezTo>
                    <a:pt x="3952" y="14481"/>
                    <a:pt x="3648" y="14815"/>
                    <a:pt x="3253" y="14815"/>
                  </a:cubicBezTo>
                  <a:cubicBezTo>
                    <a:pt x="3226" y="14814"/>
                    <a:pt x="3199" y="14814"/>
                    <a:pt x="3171" y="14814"/>
                  </a:cubicBezTo>
                  <a:cubicBezTo>
                    <a:pt x="2225" y="14814"/>
                    <a:pt x="1261" y="15325"/>
                    <a:pt x="700" y="16153"/>
                  </a:cubicBezTo>
                  <a:cubicBezTo>
                    <a:pt x="1" y="17216"/>
                    <a:pt x="1" y="18645"/>
                    <a:pt x="517" y="19830"/>
                  </a:cubicBezTo>
                  <a:cubicBezTo>
                    <a:pt x="1296" y="21452"/>
                    <a:pt x="3009" y="22227"/>
                    <a:pt x="4736" y="22227"/>
                  </a:cubicBezTo>
                  <a:cubicBezTo>
                    <a:pt x="5502" y="22227"/>
                    <a:pt x="6270" y="22075"/>
                    <a:pt x="6961" y="21776"/>
                  </a:cubicBezTo>
                  <a:lnTo>
                    <a:pt x="6961" y="21776"/>
                  </a:lnTo>
                  <a:cubicBezTo>
                    <a:pt x="6900" y="21806"/>
                    <a:pt x="9150" y="23630"/>
                    <a:pt x="9423" y="23782"/>
                  </a:cubicBezTo>
                  <a:cubicBezTo>
                    <a:pt x="10949" y="24616"/>
                    <a:pt x="12801" y="24905"/>
                    <a:pt x="14616" y="24905"/>
                  </a:cubicBezTo>
                  <a:cubicBezTo>
                    <a:pt x="15513" y="24905"/>
                    <a:pt x="16401" y="24835"/>
                    <a:pt x="17235" y="24724"/>
                  </a:cubicBezTo>
                  <a:cubicBezTo>
                    <a:pt x="19667" y="24390"/>
                    <a:pt x="22250" y="23660"/>
                    <a:pt x="24013" y="21806"/>
                  </a:cubicBezTo>
                  <a:cubicBezTo>
                    <a:pt x="24925" y="20864"/>
                    <a:pt x="25381" y="20286"/>
                    <a:pt x="25563" y="18949"/>
                  </a:cubicBezTo>
                  <a:cubicBezTo>
                    <a:pt x="25746" y="17520"/>
                    <a:pt x="25715" y="16061"/>
                    <a:pt x="25715" y="14633"/>
                  </a:cubicBezTo>
                  <a:cubicBezTo>
                    <a:pt x="25715" y="12657"/>
                    <a:pt x="25563" y="10712"/>
                    <a:pt x="25259" y="8766"/>
                  </a:cubicBezTo>
                  <a:cubicBezTo>
                    <a:pt x="24834" y="6274"/>
                    <a:pt x="24469" y="3842"/>
                    <a:pt x="22372" y="2201"/>
                  </a:cubicBezTo>
                  <a:cubicBezTo>
                    <a:pt x="21126" y="1259"/>
                    <a:pt x="19302" y="560"/>
                    <a:pt x="17721" y="256"/>
                  </a:cubicBezTo>
                  <a:cubicBezTo>
                    <a:pt x="16841" y="83"/>
                    <a:pt x="15933" y="0"/>
                    <a:pt x="15018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2043;p36">
              <a:extLst>
                <a:ext uri="{FF2B5EF4-FFF2-40B4-BE49-F238E27FC236}">
                  <a16:creationId xmlns:a16="http://schemas.microsoft.com/office/drawing/2014/main" id="{C3EA2BCB-A309-40E4-9763-C5B9DE951434}"/>
                </a:ext>
              </a:extLst>
            </p:cNvPr>
            <p:cNvSpPr/>
            <p:nvPr/>
          </p:nvSpPr>
          <p:spPr>
            <a:xfrm>
              <a:off x="2371900" y="1434950"/>
              <a:ext cx="108675" cy="76775"/>
            </a:xfrm>
            <a:custGeom>
              <a:avLst/>
              <a:gdLst/>
              <a:ahLst/>
              <a:cxnLst/>
              <a:rect l="l" t="t" r="r" b="b"/>
              <a:pathLst>
                <a:path w="4347" h="3071" extrusionOk="0">
                  <a:moveTo>
                    <a:pt x="91" y="1"/>
                  </a:moveTo>
                  <a:cubicBezTo>
                    <a:pt x="31" y="214"/>
                    <a:pt x="0" y="457"/>
                    <a:pt x="0" y="730"/>
                  </a:cubicBezTo>
                  <a:cubicBezTo>
                    <a:pt x="0" y="2007"/>
                    <a:pt x="973" y="3071"/>
                    <a:pt x="2189" y="3071"/>
                  </a:cubicBezTo>
                  <a:cubicBezTo>
                    <a:pt x="3283" y="3071"/>
                    <a:pt x="4195" y="2189"/>
                    <a:pt x="4347" y="1095"/>
                  </a:cubicBezTo>
                  <a:lnTo>
                    <a:pt x="4347" y="1095"/>
                  </a:lnTo>
                  <a:cubicBezTo>
                    <a:pt x="4043" y="1186"/>
                    <a:pt x="3739" y="1186"/>
                    <a:pt x="3404" y="1186"/>
                  </a:cubicBezTo>
                  <a:cubicBezTo>
                    <a:pt x="2158" y="1186"/>
                    <a:pt x="1003" y="730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2044;p36">
              <a:extLst>
                <a:ext uri="{FF2B5EF4-FFF2-40B4-BE49-F238E27FC236}">
                  <a16:creationId xmlns:a16="http://schemas.microsoft.com/office/drawing/2014/main" id="{1CE9058A-913F-4199-A55E-7480FF0274F9}"/>
                </a:ext>
              </a:extLst>
            </p:cNvPr>
            <p:cNvSpPr/>
            <p:nvPr/>
          </p:nvSpPr>
          <p:spPr>
            <a:xfrm>
              <a:off x="2430400" y="1213725"/>
              <a:ext cx="68425" cy="226575"/>
            </a:xfrm>
            <a:custGeom>
              <a:avLst/>
              <a:gdLst/>
              <a:ahLst/>
              <a:cxnLst/>
              <a:rect l="l" t="t" r="r" b="b"/>
              <a:pathLst>
                <a:path w="2737" h="9063" extrusionOk="0">
                  <a:moveTo>
                    <a:pt x="2394" y="0"/>
                  </a:moveTo>
                  <a:cubicBezTo>
                    <a:pt x="2329" y="0"/>
                    <a:pt x="1929" y="545"/>
                    <a:pt x="1612" y="1555"/>
                  </a:cubicBezTo>
                  <a:cubicBezTo>
                    <a:pt x="1247" y="2588"/>
                    <a:pt x="1034" y="4108"/>
                    <a:pt x="1368" y="5780"/>
                  </a:cubicBezTo>
                  <a:cubicBezTo>
                    <a:pt x="1520" y="6570"/>
                    <a:pt x="1824" y="7330"/>
                    <a:pt x="2159" y="7969"/>
                  </a:cubicBezTo>
                  <a:cubicBezTo>
                    <a:pt x="2311" y="8272"/>
                    <a:pt x="2402" y="8576"/>
                    <a:pt x="2280" y="8698"/>
                  </a:cubicBezTo>
                  <a:cubicBezTo>
                    <a:pt x="2215" y="8780"/>
                    <a:pt x="2089" y="8809"/>
                    <a:pt x="1952" y="8809"/>
                  </a:cubicBezTo>
                  <a:cubicBezTo>
                    <a:pt x="1835" y="8809"/>
                    <a:pt x="1710" y="8787"/>
                    <a:pt x="1612" y="8759"/>
                  </a:cubicBezTo>
                  <a:cubicBezTo>
                    <a:pt x="1095" y="8698"/>
                    <a:pt x="700" y="8546"/>
                    <a:pt x="457" y="8394"/>
                  </a:cubicBezTo>
                  <a:cubicBezTo>
                    <a:pt x="153" y="8242"/>
                    <a:pt x="31" y="8151"/>
                    <a:pt x="1" y="8151"/>
                  </a:cubicBezTo>
                  <a:cubicBezTo>
                    <a:pt x="1" y="8212"/>
                    <a:pt x="92" y="8303"/>
                    <a:pt x="335" y="8516"/>
                  </a:cubicBezTo>
                  <a:cubicBezTo>
                    <a:pt x="578" y="8698"/>
                    <a:pt x="1004" y="8911"/>
                    <a:pt x="1520" y="9032"/>
                  </a:cubicBezTo>
                  <a:cubicBezTo>
                    <a:pt x="1672" y="9063"/>
                    <a:pt x="1794" y="9063"/>
                    <a:pt x="1976" y="9063"/>
                  </a:cubicBezTo>
                  <a:cubicBezTo>
                    <a:pt x="2128" y="9063"/>
                    <a:pt x="2371" y="9032"/>
                    <a:pt x="2523" y="8880"/>
                  </a:cubicBezTo>
                  <a:cubicBezTo>
                    <a:pt x="2675" y="8728"/>
                    <a:pt x="2736" y="8455"/>
                    <a:pt x="2706" y="8272"/>
                  </a:cubicBezTo>
                  <a:cubicBezTo>
                    <a:pt x="2675" y="8090"/>
                    <a:pt x="2584" y="7908"/>
                    <a:pt x="2523" y="7756"/>
                  </a:cubicBezTo>
                  <a:cubicBezTo>
                    <a:pt x="2219" y="7148"/>
                    <a:pt x="1916" y="6418"/>
                    <a:pt x="1764" y="5658"/>
                  </a:cubicBezTo>
                  <a:cubicBezTo>
                    <a:pt x="1399" y="4108"/>
                    <a:pt x="1612" y="2619"/>
                    <a:pt x="1855" y="1616"/>
                  </a:cubicBezTo>
                  <a:cubicBezTo>
                    <a:pt x="2128" y="613"/>
                    <a:pt x="2463" y="35"/>
                    <a:pt x="2402" y="5"/>
                  </a:cubicBezTo>
                  <a:cubicBezTo>
                    <a:pt x="2400" y="2"/>
                    <a:pt x="2398" y="0"/>
                    <a:pt x="2394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2045;p36">
              <a:extLst>
                <a:ext uri="{FF2B5EF4-FFF2-40B4-BE49-F238E27FC236}">
                  <a16:creationId xmlns:a16="http://schemas.microsoft.com/office/drawing/2014/main" id="{3D2E3D65-76AF-4617-A748-ECC13DD70D32}"/>
                </a:ext>
              </a:extLst>
            </p:cNvPr>
            <p:cNvSpPr/>
            <p:nvPr/>
          </p:nvSpPr>
          <p:spPr>
            <a:xfrm>
              <a:off x="2303500" y="1223275"/>
              <a:ext cx="76025" cy="46475"/>
            </a:xfrm>
            <a:custGeom>
              <a:avLst/>
              <a:gdLst/>
              <a:ahLst/>
              <a:cxnLst/>
              <a:rect l="l" t="t" r="r" b="b"/>
              <a:pathLst>
                <a:path w="3041" h="1859" extrusionOk="0">
                  <a:moveTo>
                    <a:pt x="2162" y="1"/>
                  </a:moveTo>
                  <a:cubicBezTo>
                    <a:pt x="1876" y="1"/>
                    <a:pt x="1534" y="78"/>
                    <a:pt x="1186" y="231"/>
                  </a:cubicBezTo>
                  <a:cubicBezTo>
                    <a:pt x="456" y="565"/>
                    <a:pt x="1" y="1173"/>
                    <a:pt x="153" y="1538"/>
                  </a:cubicBezTo>
                  <a:cubicBezTo>
                    <a:pt x="251" y="1752"/>
                    <a:pt x="511" y="1859"/>
                    <a:pt x="848" y="1859"/>
                  </a:cubicBezTo>
                  <a:cubicBezTo>
                    <a:pt x="1134" y="1859"/>
                    <a:pt x="1476" y="1782"/>
                    <a:pt x="1824" y="1629"/>
                  </a:cubicBezTo>
                  <a:cubicBezTo>
                    <a:pt x="2584" y="1295"/>
                    <a:pt x="3040" y="717"/>
                    <a:pt x="2858" y="322"/>
                  </a:cubicBezTo>
                  <a:cubicBezTo>
                    <a:pt x="2759" y="108"/>
                    <a:pt x="2500" y="1"/>
                    <a:pt x="2162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2046;p36">
              <a:extLst>
                <a:ext uri="{FF2B5EF4-FFF2-40B4-BE49-F238E27FC236}">
                  <a16:creationId xmlns:a16="http://schemas.microsoft.com/office/drawing/2014/main" id="{C7AAE8C1-EB09-41B8-AB64-3233ED11D2CB}"/>
                </a:ext>
              </a:extLst>
            </p:cNvPr>
            <p:cNvSpPr/>
            <p:nvPr/>
          </p:nvSpPr>
          <p:spPr>
            <a:xfrm>
              <a:off x="2513225" y="1214925"/>
              <a:ext cx="76775" cy="46475"/>
            </a:xfrm>
            <a:custGeom>
              <a:avLst/>
              <a:gdLst/>
              <a:ahLst/>
              <a:cxnLst/>
              <a:rect l="l" t="t" r="r" b="b"/>
              <a:pathLst>
                <a:path w="3071" h="1859" extrusionOk="0">
                  <a:moveTo>
                    <a:pt x="879" y="1"/>
                  </a:moveTo>
                  <a:cubicBezTo>
                    <a:pt x="541" y="1"/>
                    <a:pt x="282" y="108"/>
                    <a:pt x="183" y="322"/>
                  </a:cubicBezTo>
                  <a:cubicBezTo>
                    <a:pt x="1" y="686"/>
                    <a:pt x="487" y="1294"/>
                    <a:pt x="1217" y="1629"/>
                  </a:cubicBezTo>
                  <a:cubicBezTo>
                    <a:pt x="1565" y="1782"/>
                    <a:pt x="1907" y="1858"/>
                    <a:pt x="2193" y="1858"/>
                  </a:cubicBezTo>
                  <a:cubicBezTo>
                    <a:pt x="2530" y="1858"/>
                    <a:pt x="2790" y="1751"/>
                    <a:pt x="2888" y="1537"/>
                  </a:cubicBezTo>
                  <a:cubicBezTo>
                    <a:pt x="3071" y="1142"/>
                    <a:pt x="2584" y="565"/>
                    <a:pt x="1855" y="230"/>
                  </a:cubicBezTo>
                  <a:cubicBezTo>
                    <a:pt x="1507" y="77"/>
                    <a:pt x="1165" y="1"/>
                    <a:pt x="879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2047;p36">
              <a:extLst>
                <a:ext uri="{FF2B5EF4-FFF2-40B4-BE49-F238E27FC236}">
                  <a16:creationId xmlns:a16="http://schemas.microsoft.com/office/drawing/2014/main" id="{2BF0AE32-65B6-437C-8E65-A5E1BF7FBD6F}"/>
                </a:ext>
              </a:extLst>
            </p:cNvPr>
            <p:cNvSpPr/>
            <p:nvPr/>
          </p:nvSpPr>
          <p:spPr>
            <a:xfrm>
              <a:off x="2338450" y="1325500"/>
              <a:ext cx="43350" cy="77675"/>
            </a:xfrm>
            <a:custGeom>
              <a:avLst/>
              <a:gdLst/>
              <a:ahLst/>
              <a:cxnLst/>
              <a:rect l="l" t="t" r="r" b="b"/>
              <a:pathLst>
                <a:path w="1734" h="3107" extrusionOk="0">
                  <a:moveTo>
                    <a:pt x="699" y="1"/>
                  </a:moveTo>
                  <a:cubicBezTo>
                    <a:pt x="689" y="1"/>
                    <a:pt x="679" y="1"/>
                    <a:pt x="669" y="2"/>
                  </a:cubicBezTo>
                  <a:cubicBezTo>
                    <a:pt x="274" y="63"/>
                    <a:pt x="1" y="792"/>
                    <a:pt x="122" y="1643"/>
                  </a:cubicBezTo>
                  <a:cubicBezTo>
                    <a:pt x="210" y="2458"/>
                    <a:pt x="604" y="3106"/>
                    <a:pt x="984" y="3106"/>
                  </a:cubicBezTo>
                  <a:cubicBezTo>
                    <a:pt x="1001" y="3106"/>
                    <a:pt x="1017" y="3105"/>
                    <a:pt x="1034" y="3102"/>
                  </a:cubicBezTo>
                  <a:cubicBezTo>
                    <a:pt x="1460" y="3042"/>
                    <a:pt x="1733" y="2312"/>
                    <a:pt x="1612" y="1461"/>
                  </a:cubicBezTo>
                  <a:cubicBezTo>
                    <a:pt x="1523" y="629"/>
                    <a:pt x="1114" y="1"/>
                    <a:pt x="699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2048;p36">
              <a:extLst>
                <a:ext uri="{FF2B5EF4-FFF2-40B4-BE49-F238E27FC236}">
                  <a16:creationId xmlns:a16="http://schemas.microsoft.com/office/drawing/2014/main" id="{3AE52366-810F-4C5A-B5B3-242B6BBB4470}"/>
                </a:ext>
              </a:extLst>
            </p:cNvPr>
            <p:cNvSpPr/>
            <p:nvPr/>
          </p:nvSpPr>
          <p:spPr>
            <a:xfrm>
              <a:off x="2523875" y="1305675"/>
              <a:ext cx="42575" cy="77675"/>
            </a:xfrm>
            <a:custGeom>
              <a:avLst/>
              <a:gdLst/>
              <a:ahLst/>
              <a:cxnLst/>
              <a:rect l="l" t="t" r="r" b="b"/>
              <a:pathLst>
                <a:path w="1703" h="3107" extrusionOk="0">
                  <a:moveTo>
                    <a:pt x="723" y="1"/>
                  </a:moveTo>
                  <a:cubicBezTo>
                    <a:pt x="705" y="1"/>
                    <a:pt x="687" y="2"/>
                    <a:pt x="669" y="5"/>
                  </a:cubicBezTo>
                  <a:cubicBezTo>
                    <a:pt x="243" y="66"/>
                    <a:pt x="0" y="795"/>
                    <a:pt x="91" y="1646"/>
                  </a:cubicBezTo>
                  <a:cubicBezTo>
                    <a:pt x="210" y="2478"/>
                    <a:pt x="619" y="3106"/>
                    <a:pt x="1007" y="3106"/>
                  </a:cubicBezTo>
                  <a:cubicBezTo>
                    <a:pt x="1016" y="3106"/>
                    <a:pt x="1025" y="3106"/>
                    <a:pt x="1034" y="3105"/>
                  </a:cubicBezTo>
                  <a:cubicBezTo>
                    <a:pt x="1459" y="3044"/>
                    <a:pt x="1702" y="2315"/>
                    <a:pt x="1611" y="1464"/>
                  </a:cubicBezTo>
                  <a:cubicBezTo>
                    <a:pt x="1524" y="649"/>
                    <a:pt x="1130" y="1"/>
                    <a:pt x="723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2049;p36">
              <a:extLst>
                <a:ext uri="{FF2B5EF4-FFF2-40B4-BE49-F238E27FC236}">
                  <a16:creationId xmlns:a16="http://schemas.microsoft.com/office/drawing/2014/main" id="{AF41E7BA-C44E-4CBB-B7B9-E57937ED7C7E}"/>
                </a:ext>
              </a:extLst>
            </p:cNvPr>
            <p:cNvSpPr/>
            <p:nvPr/>
          </p:nvSpPr>
          <p:spPr>
            <a:xfrm>
              <a:off x="2061850" y="1455475"/>
              <a:ext cx="109450" cy="112500"/>
            </a:xfrm>
            <a:custGeom>
              <a:avLst/>
              <a:gdLst/>
              <a:ahLst/>
              <a:cxnLst/>
              <a:rect l="l" t="t" r="r" b="b"/>
              <a:pathLst>
                <a:path w="4378" h="4500" extrusionOk="0">
                  <a:moveTo>
                    <a:pt x="1034" y="1"/>
                  </a:moveTo>
                  <a:cubicBezTo>
                    <a:pt x="335" y="1"/>
                    <a:pt x="1" y="274"/>
                    <a:pt x="31" y="305"/>
                  </a:cubicBezTo>
                  <a:cubicBezTo>
                    <a:pt x="31" y="315"/>
                    <a:pt x="42" y="319"/>
                    <a:pt x="64" y="319"/>
                  </a:cubicBezTo>
                  <a:cubicBezTo>
                    <a:pt x="159" y="319"/>
                    <a:pt x="453" y="240"/>
                    <a:pt x="871" y="240"/>
                  </a:cubicBezTo>
                  <a:cubicBezTo>
                    <a:pt x="923" y="240"/>
                    <a:pt x="978" y="241"/>
                    <a:pt x="1034" y="244"/>
                  </a:cubicBezTo>
                  <a:cubicBezTo>
                    <a:pt x="1338" y="274"/>
                    <a:pt x="1672" y="365"/>
                    <a:pt x="2068" y="548"/>
                  </a:cubicBezTo>
                  <a:cubicBezTo>
                    <a:pt x="2402" y="730"/>
                    <a:pt x="2736" y="1004"/>
                    <a:pt x="3040" y="1368"/>
                  </a:cubicBezTo>
                  <a:cubicBezTo>
                    <a:pt x="3618" y="2098"/>
                    <a:pt x="3891" y="2949"/>
                    <a:pt x="4043" y="3557"/>
                  </a:cubicBezTo>
                  <a:cubicBezTo>
                    <a:pt x="4226" y="4104"/>
                    <a:pt x="4286" y="4499"/>
                    <a:pt x="4347" y="4499"/>
                  </a:cubicBezTo>
                  <a:cubicBezTo>
                    <a:pt x="4378" y="4499"/>
                    <a:pt x="4378" y="4074"/>
                    <a:pt x="4256" y="3466"/>
                  </a:cubicBezTo>
                  <a:cubicBezTo>
                    <a:pt x="4135" y="2858"/>
                    <a:pt x="3922" y="1946"/>
                    <a:pt x="3283" y="1156"/>
                  </a:cubicBezTo>
                  <a:cubicBezTo>
                    <a:pt x="2979" y="761"/>
                    <a:pt x="2554" y="426"/>
                    <a:pt x="2159" y="274"/>
                  </a:cubicBezTo>
                  <a:cubicBezTo>
                    <a:pt x="1764" y="92"/>
                    <a:pt x="1368" y="1"/>
                    <a:pt x="1034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2050;p36">
              <a:extLst>
                <a:ext uri="{FF2B5EF4-FFF2-40B4-BE49-F238E27FC236}">
                  <a16:creationId xmlns:a16="http://schemas.microsoft.com/office/drawing/2014/main" id="{83D766AC-A572-4B7A-ABC2-5613B66242F4}"/>
                </a:ext>
              </a:extLst>
            </p:cNvPr>
            <p:cNvSpPr/>
            <p:nvPr/>
          </p:nvSpPr>
          <p:spPr>
            <a:xfrm>
              <a:off x="2102125" y="1477275"/>
              <a:ext cx="34225" cy="79400"/>
            </a:xfrm>
            <a:custGeom>
              <a:avLst/>
              <a:gdLst/>
              <a:ahLst/>
              <a:cxnLst/>
              <a:rect l="l" t="t" r="r" b="b"/>
              <a:pathLst>
                <a:path w="1369" h="3176" extrusionOk="0">
                  <a:moveTo>
                    <a:pt x="1281" y="0"/>
                  </a:moveTo>
                  <a:cubicBezTo>
                    <a:pt x="1216" y="0"/>
                    <a:pt x="1032" y="54"/>
                    <a:pt x="791" y="223"/>
                  </a:cubicBezTo>
                  <a:cubicBezTo>
                    <a:pt x="487" y="466"/>
                    <a:pt x="153" y="892"/>
                    <a:pt x="61" y="1500"/>
                  </a:cubicBezTo>
                  <a:cubicBezTo>
                    <a:pt x="1" y="2047"/>
                    <a:pt x="213" y="2594"/>
                    <a:pt x="457" y="2867"/>
                  </a:cubicBezTo>
                  <a:cubicBezTo>
                    <a:pt x="675" y="3058"/>
                    <a:pt x="893" y="3176"/>
                    <a:pt x="958" y="3176"/>
                  </a:cubicBezTo>
                  <a:cubicBezTo>
                    <a:pt x="965" y="3176"/>
                    <a:pt x="970" y="3174"/>
                    <a:pt x="973" y="3171"/>
                  </a:cubicBezTo>
                  <a:cubicBezTo>
                    <a:pt x="1004" y="3141"/>
                    <a:pt x="852" y="2989"/>
                    <a:pt x="669" y="2715"/>
                  </a:cubicBezTo>
                  <a:cubicBezTo>
                    <a:pt x="517" y="2442"/>
                    <a:pt x="365" y="1986"/>
                    <a:pt x="396" y="1500"/>
                  </a:cubicBezTo>
                  <a:cubicBezTo>
                    <a:pt x="487" y="1013"/>
                    <a:pt x="700" y="618"/>
                    <a:pt x="943" y="375"/>
                  </a:cubicBezTo>
                  <a:cubicBezTo>
                    <a:pt x="1156" y="162"/>
                    <a:pt x="1368" y="41"/>
                    <a:pt x="1308" y="10"/>
                  </a:cubicBezTo>
                  <a:cubicBezTo>
                    <a:pt x="1308" y="4"/>
                    <a:pt x="1299" y="0"/>
                    <a:pt x="1281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2051;p36">
              <a:extLst>
                <a:ext uri="{FF2B5EF4-FFF2-40B4-BE49-F238E27FC236}">
                  <a16:creationId xmlns:a16="http://schemas.microsoft.com/office/drawing/2014/main" id="{0B23B4A6-9942-4234-AB83-BC7A52D19CF7}"/>
                </a:ext>
              </a:extLst>
            </p:cNvPr>
            <p:cNvSpPr/>
            <p:nvPr/>
          </p:nvSpPr>
          <p:spPr>
            <a:xfrm>
              <a:off x="2064125" y="1007000"/>
              <a:ext cx="566925" cy="391500"/>
            </a:xfrm>
            <a:custGeom>
              <a:avLst/>
              <a:gdLst/>
              <a:ahLst/>
              <a:cxnLst/>
              <a:rect l="l" t="t" r="r" b="b"/>
              <a:pathLst>
                <a:path w="22677" h="15660" extrusionOk="0">
                  <a:moveTo>
                    <a:pt x="15348" y="0"/>
                  </a:moveTo>
                  <a:cubicBezTo>
                    <a:pt x="13568" y="0"/>
                    <a:pt x="11735" y="384"/>
                    <a:pt x="10092" y="857"/>
                  </a:cubicBezTo>
                  <a:cubicBezTo>
                    <a:pt x="8147" y="1435"/>
                    <a:pt x="6232" y="2104"/>
                    <a:pt x="4347" y="2863"/>
                  </a:cubicBezTo>
                  <a:cubicBezTo>
                    <a:pt x="1916" y="3897"/>
                    <a:pt x="1" y="6693"/>
                    <a:pt x="62" y="9368"/>
                  </a:cubicBezTo>
                  <a:cubicBezTo>
                    <a:pt x="92" y="10402"/>
                    <a:pt x="335" y="11405"/>
                    <a:pt x="639" y="12377"/>
                  </a:cubicBezTo>
                  <a:cubicBezTo>
                    <a:pt x="700" y="12681"/>
                    <a:pt x="1612" y="15660"/>
                    <a:pt x="1764" y="15660"/>
                  </a:cubicBezTo>
                  <a:cubicBezTo>
                    <a:pt x="4347" y="15204"/>
                    <a:pt x="6718" y="12742"/>
                    <a:pt x="7934" y="10554"/>
                  </a:cubicBezTo>
                  <a:cubicBezTo>
                    <a:pt x="9180" y="8304"/>
                    <a:pt x="9667" y="5599"/>
                    <a:pt x="9302" y="3046"/>
                  </a:cubicBezTo>
                  <a:lnTo>
                    <a:pt x="9302" y="3046"/>
                  </a:lnTo>
                  <a:cubicBezTo>
                    <a:pt x="11490" y="4383"/>
                    <a:pt x="13892" y="5447"/>
                    <a:pt x="16445" y="5842"/>
                  </a:cubicBezTo>
                  <a:cubicBezTo>
                    <a:pt x="17071" y="5940"/>
                    <a:pt x="18105" y="6082"/>
                    <a:pt x="19135" y="6082"/>
                  </a:cubicBezTo>
                  <a:cubicBezTo>
                    <a:pt x="20355" y="6082"/>
                    <a:pt x="21571" y="5882"/>
                    <a:pt x="22099" y="5174"/>
                  </a:cubicBezTo>
                  <a:cubicBezTo>
                    <a:pt x="22676" y="4414"/>
                    <a:pt x="22099" y="3350"/>
                    <a:pt x="21521" y="2651"/>
                  </a:cubicBezTo>
                  <a:cubicBezTo>
                    <a:pt x="21369" y="2438"/>
                    <a:pt x="21187" y="2256"/>
                    <a:pt x="21035" y="2104"/>
                  </a:cubicBezTo>
                  <a:cubicBezTo>
                    <a:pt x="19486" y="538"/>
                    <a:pt x="17455" y="0"/>
                    <a:pt x="15348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2052;p36">
              <a:extLst>
                <a:ext uri="{FF2B5EF4-FFF2-40B4-BE49-F238E27FC236}">
                  <a16:creationId xmlns:a16="http://schemas.microsoft.com/office/drawing/2014/main" id="{13880294-9719-41C2-845B-7544406A7523}"/>
                </a:ext>
              </a:extLst>
            </p:cNvPr>
            <p:cNvSpPr/>
            <p:nvPr/>
          </p:nvSpPr>
          <p:spPr>
            <a:xfrm>
              <a:off x="2149250" y="1673125"/>
              <a:ext cx="425550" cy="128300"/>
            </a:xfrm>
            <a:custGeom>
              <a:avLst/>
              <a:gdLst/>
              <a:ahLst/>
              <a:cxnLst/>
              <a:rect l="l" t="t" r="r" b="b"/>
              <a:pathLst>
                <a:path w="17022" h="5132" extrusionOk="0">
                  <a:moveTo>
                    <a:pt x="781" y="0"/>
                  </a:moveTo>
                  <a:cubicBezTo>
                    <a:pt x="535" y="0"/>
                    <a:pt x="275" y="13"/>
                    <a:pt x="0" y="49"/>
                  </a:cubicBezTo>
                  <a:cubicBezTo>
                    <a:pt x="1490" y="2693"/>
                    <a:pt x="4377" y="4517"/>
                    <a:pt x="7386" y="4973"/>
                  </a:cubicBezTo>
                  <a:cubicBezTo>
                    <a:pt x="8034" y="5081"/>
                    <a:pt x="8687" y="5132"/>
                    <a:pt x="9341" y="5132"/>
                  </a:cubicBezTo>
                  <a:cubicBezTo>
                    <a:pt x="12004" y="5132"/>
                    <a:pt x="14679" y="4284"/>
                    <a:pt x="17022" y="2967"/>
                  </a:cubicBezTo>
                  <a:cubicBezTo>
                    <a:pt x="16201" y="2602"/>
                    <a:pt x="15502" y="2328"/>
                    <a:pt x="14924" y="2176"/>
                  </a:cubicBezTo>
                  <a:cubicBezTo>
                    <a:pt x="13405" y="3119"/>
                    <a:pt x="11703" y="3757"/>
                    <a:pt x="9879" y="3878"/>
                  </a:cubicBezTo>
                  <a:cubicBezTo>
                    <a:pt x="9705" y="3889"/>
                    <a:pt x="9531" y="3894"/>
                    <a:pt x="9357" y="3894"/>
                  </a:cubicBezTo>
                  <a:cubicBezTo>
                    <a:pt x="6425" y="3894"/>
                    <a:pt x="3488" y="2459"/>
                    <a:pt x="1824" y="49"/>
                  </a:cubicBezTo>
                  <a:cubicBezTo>
                    <a:pt x="1510" y="30"/>
                    <a:pt x="1162" y="0"/>
                    <a:pt x="781" y="0"/>
                  </a:cubicBezTo>
                  <a:close/>
                </a:path>
              </a:pathLst>
            </a:custGeom>
            <a:solidFill>
              <a:srgbClr val="D89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2053;p36">
              <a:extLst>
                <a:ext uri="{FF2B5EF4-FFF2-40B4-BE49-F238E27FC236}">
                  <a16:creationId xmlns:a16="http://schemas.microsoft.com/office/drawing/2014/main" id="{7FD21B17-4886-4650-BB3F-2CCF96AC06E2}"/>
                </a:ext>
              </a:extLst>
            </p:cNvPr>
            <p:cNvSpPr/>
            <p:nvPr/>
          </p:nvSpPr>
          <p:spPr>
            <a:xfrm>
              <a:off x="2546675" y="1787550"/>
              <a:ext cx="34200" cy="305500"/>
            </a:xfrm>
            <a:custGeom>
              <a:avLst/>
              <a:gdLst/>
              <a:ahLst/>
              <a:cxnLst/>
              <a:rect l="l" t="t" r="r" b="b"/>
              <a:pathLst>
                <a:path w="1368" h="12220" extrusionOk="0">
                  <a:moveTo>
                    <a:pt x="456" y="1"/>
                  </a:moveTo>
                  <a:cubicBezTo>
                    <a:pt x="456" y="1"/>
                    <a:pt x="365" y="153"/>
                    <a:pt x="243" y="426"/>
                  </a:cubicBezTo>
                  <a:cubicBezTo>
                    <a:pt x="183" y="760"/>
                    <a:pt x="91" y="1186"/>
                    <a:pt x="61" y="1763"/>
                  </a:cubicBezTo>
                  <a:cubicBezTo>
                    <a:pt x="0" y="2675"/>
                    <a:pt x="91" y="3891"/>
                    <a:pt x="335" y="5229"/>
                  </a:cubicBezTo>
                  <a:lnTo>
                    <a:pt x="335" y="5381"/>
                  </a:lnTo>
                  <a:cubicBezTo>
                    <a:pt x="365" y="5654"/>
                    <a:pt x="395" y="5897"/>
                    <a:pt x="486" y="6140"/>
                  </a:cubicBezTo>
                  <a:cubicBezTo>
                    <a:pt x="790" y="7812"/>
                    <a:pt x="973" y="9332"/>
                    <a:pt x="912" y="10426"/>
                  </a:cubicBezTo>
                  <a:cubicBezTo>
                    <a:pt x="821" y="11551"/>
                    <a:pt x="547" y="12189"/>
                    <a:pt x="638" y="12220"/>
                  </a:cubicBezTo>
                  <a:cubicBezTo>
                    <a:pt x="638" y="12220"/>
                    <a:pt x="760" y="12068"/>
                    <a:pt x="821" y="11764"/>
                  </a:cubicBezTo>
                  <a:cubicBezTo>
                    <a:pt x="942" y="11460"/>
                    <a:pt x="1064" y="11004"/>
                    <a:pt x="1125" y="10487"/>
                  </a:cubicBezTo>
                  <a:cubicBezTo>
                    <a:pt x="1368" y="9362"/>
                    <a:pt x="1216" y="7812"/>
                    <a:pt x="851" y="6110"/>
                  </a:cubicBezTo>
                  <a:cubicBezTo>
                    <a:pt x="790" y="5685"/>
                    <a:pt x="699" y="5320"/>
                    <a:pt x="638" y="4925"/>
                  </a:cubicBezTo>
                  <a:cubicBezTo>
                    <a:pt x="760" y="4621"/>
                    <a:pt x="912" y="4165"/>
                    <a:pt x="973" y="3678"/>
                  </a:cubicBezTo>
                  <a:cubicBezTo>
                    <a:pt x="1155" y="2675"/>
                    <a:pt x="1125" y="1885"/>
                    <a:pt x="1003" y="1855"/>
                  </a:cubicBezTo>
                  <a:cubicBezTo>
                    <a:pt x="942" y="1855"/>
                    <a:pt x="821" y="2645"/>
                    <a:pt x="638" y="3587"/>
                  </a:cubicBezTo>
                  <a:lnTo>
                    <a:pt x="517" y="4286"/>
                  </a:lnTo>
                  <a:cubicBezTo>
                    <a:pt x="365" y="3314"/>
                    <a:pt x="304" y="2463"/>
                    <a:pt x="304" y="1763"/>
                  </a:cubicBezTo>
                  <a:cubicBezTo>
                    <a:pt x="304" y="669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2054;p36">
              <a:extLst>
                <a:ext uri="{FF2B5EF4-FFF2-40B4-BE49-F238E27FC236}">
                  <a16:creationId xmlns:a16="http://schemas.microsoft.com/office/drawing/2014/main" id="{DC14736A-E578-42AE-BAF2-124A7FA0C486}"/>
                </a:ext>
              </a:extLst>
            </p:cNvPr>
            <p:cNvSpPr/>
            <p:nvPr/>
          </p:nvSpPr>
          <p:spPr>
            <a:xfrm>
              <a:off x="3155350" y="1522350"/>
              <a:ext cx="239375" cy="233300"/>
            </a:xfrm>
            <a:custGeom>
              <a:avLst/>
              <a:gdLst/>
              <a:ahLst/>
              <a:cxnLst/>
              <a:rect l="l" t="t" r="r" b="b"/>
              <a:pathLst>
                <a:path w="9575" h="9332" extrusionOk="0">
                  <a:moveTo>
                    <a:pt x="213" y="0"/>
                  </a:moveTo>
                  <a:lnTo>
                    <a:pt x="0" y="274"/>
                  </a:lnTo>
                  <a:cubicBezTo>
                    <a:pt x="1246" y="1520"/>
                    <a:pt x="2797" y="3040"/>
                    <a:pt x="4468" y="4681"/>
                  </a:cubicBezTo>
                  <a:cubicBezTo>
                    <a:pt x="6292" y="6414"/>
                    <a:pt x="7964" y="8055"/>
                    <a:pt x="9332" y="9332"/>
                  </a:cubicBezTo>
                  <a:cubicBezTo>
                    <a:pt x="9423" y="9271"/>
                    <a:pt x="9484" y="9150"/>
                    <a:pt x="9575" y="9089"/>
                  </a:cubicBezTo>
                  <a:cubicBezTo>
                    <a:pt x="8237" y="7751"/>
                    <a:pt x="6596" y="6110"/>
                    <a:pt x="4772" y="4377"/>
                  </a:cubicBezTo>
                  <a:cubicBezTo>
                    <a:pt x="3100" y="2736"/>
                    <a:pt x="1550" y="1247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2055;p36">
              <a:extLst>
                <a:ext uri="{FF2B5EF4-FFF2-40B4-BE49-F238E27FC236}">
                  <a16:creationId xmlns:a16="http://schemas.microsoft.com/office/drawing/2014/main" id="{A46C92FE-57D0-4152-86EC-A0DBD69B9705}"/>
                </a:ext>
              </a:extLst>
            </p:cNvPr>
            <p:cNvSpPr/>
            <p:nvPr/>
          </p:nvSpPr>
          <p:spPr>
            <a:xfrm>
              <a:off x="1878725" y="2302000"/>
              <a:ext cx="585150" cy="196800"/>
            </a:xfrm>
            <a:custGeom>
              <a:avLst/>
              <a:gdLst/>
              <a:ahLst/>
              <a:cxnLst/>
              <a:rect l="l" t="t" r="r" b="b"/>
              <a:pathLst>
                <a:path w="23406" h="7872" extrusionOk="0">
                  <a:moveTo>
                    <a:pt x="61" y="0"/>
                  </a:moveTo>
                  <a:lnTo>
                    <a:pt x="61" y="31"/>
                  </a:lnTo>
                  <a:cubicBezTo>
                    <a:pt x="61" y="122"/>
                    <a:pt x="31" y="183"/>
                    <a:pt x="0" y="244"/>
                  </a:cubicBezTo>
                  <a:cubicBezTo>
                    <a:pt x="456" y="639"/>
                    <a:pt x="943" y="1095"/>
                    <a:pt x="1551" y="1611"/>
                  </a:cubicBezTo>
                  <a:cubicBezTo>
                    <a:pt x="3861" y="3496"/>
                    <a:pt x="7569" y="5745"/>
                    <a:pt x="12037" y="6931"/>
                  </a:cubicBezTo>
                  <a:cubicBezTo>
                    <a:pt x="14646" y="7615"/>
                    <a:pt x="17176" y="7872"/>
                    <a:pt x="19428" y="7872"/>
                  </a:cubicBezTo>
                  <a:cubicBezTo>
                    <a:pt x="20876" y="7872"/>
                    <a:pt x="22209" y="7766"/>
                    <a:pt x="23375" y="7599"/>
                  </a:cubicBezTo>
                  <a:cubicBezTo>
                    <a:pt x="23375" y="7478"/>
                    <a:pt x="23375" y="7386"/>
                    <a:pt x="23405" y="7295"/>
                  </a:cubicBezTo>
                  <a:lnTo>
                    <a:pt x="23405" y="7295"/>
                  </a:lnTo>
                  <a:cubicBezTo>
                    <a:pt x="22306" y="7441"/>
                    <a:pt x="21062" y="7533"/>
                    <a:pt x="19715" y="7533"/>
                  </a:cubicBezTo>
                  <a:cubicBezTo>
                    <a:pt x="17413" y="7533"/>
                    <a:pt x="14813" y="7264"/>
                    <a:pt x="12128" y="6535"/>
                  </a:cubicBezTo>
                  <a:cubicBezTo>
                    <a:pt x="7721" y="5350"/>
                    <a:pt x="4073" y="3222"/>
                    <a:pt x="1702" y="1368"/>
                  </a:cubicBezTo>
                  <a:cubicBezTo>
                    <a:pt x="1064" y="882"/>
                    <a:pt x="517" y="426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2056;p36">
              <a:extLst>
                <a:ext uri="{FF2B5EF4-FFF2-40B4-BE49-F238E27FC236}">
                  <a16:creationId xmlns:a16="http://schemas.microsoft.com/office/drawing/2014/main" id="{654692CE-46A0-4EE1-BBEE-B3C7989497BD}"/>
                </a:ext>
              </a:extLst>
            </p:cNvPr>
            <p:cNvSpPr/>
            <p:nvPr/>
          </p:nvSpPr>
          <p:spPr>
            <a:xfrm>
              <a:off x="1472175" y="2286050"/>
              <a:ext cx="248525" cy="269775"/>
            </a:xfrm>
            <a:custGeom>
              <a:avLst/>
              <a:gdLst/>
              <a:ahLst/>
              <a:cxnLst/>
              <a:rect l="l" t="t" r="r" b="b"/>
              <a:pathLst>
                <a:path w="9941" h="10791" extrusionOk="0">
                  <a:moveTo>
                    <a:pt x="213" y="0"/>
                  </a:moveTo>
                  <a:cubicBezTo>
                    <a:pt x="153" y="91"/>
                    <a:pt x="61" y="182"/>
                    <a:pt x="1" y="304"/>
                  </a:cubicBezTo>
                  <a:cubicBezTo>
                    <a:pt x="31" y="365"/>
                    <a:pt x="31" y="426"/>
                    <a:pt x="61" y="486"/>
                  </a:cubicBezTo>
                  <a:cubicBezTo>
                    <a:pt x="183" y="760"/>
                    <a:pt x="335" y="973"/>
                    <a:pt x="457" y="1277"/>
                  </a:cubicBezTo>
                  <a:cubicBezTo>
                    <a:pt x="700" y="1824"/>
                    <a:pt x="1064" y="2371"/>
                    <a:pt x="1399" y="2948"/>
                  </a:cubicBezTo>
                  <a:cubicBezTo>
                    <a:pt x="2128" y="4103"/>
                    <a:pt x="3040" y="5319"/>
                    <a:pt x="4104" y="6444"/>
                  </a:cubicBezTo>
                  <a:cubicBezTo>
                    <a:pt x="5168" y="7599"/>
                    <a:pt x="6293" y="8541"/>
                    <a:pt x="7387" y="9331"/>
                  </a:cubicBezTo>
                  <a:cubicBezTo>
                    <a:pt x="7964" y="9727"/>
                    <a:pt x="8511" y="10091"/>
                    <a:pt x="9028" y="10365"/>
                  </a:cubicBezTo>
                  <a:cubicBezTo>
                    <a:pt x="9302" y="10517"/>
                    <a:pt x="9545" y="10669"/>
                    <a:pt x="9758" y="10790"/>
                  </a:cubicBezTo>
                  <a:lnTo>
                    <a:pt x="9940" y="10517"/>
                  </a:lnTo>
                  <a:cubicBezTo>
                    <a:pt x="9697" y="10395"/>
                    <a:pt x="9454" y="10243"/>
                    <a:pt x="9180" y="10091"/>
                  </a:cubicBezTo>
                  <a:cubicBezTo>
                    <a:pt x="8694" y="9787"/>
                    <a:pt x="8177" y="9423"/>
                    <a:pt x="7630" y="9028"/>
                  </a:cubicBezTo>
                  <a:cubicBezTo>
                    <a:pt x="6566" y="8237"/>
                    <a:pt x="5472" y="7295"/>
                    <a:pt x="4408" y="6140"/>
                  </a:cubicBezTo>
                  <a:cubicBezTo>
                    <a:pt x="3344" y="5015"/>
                    <a:pt x="2463" y="3860"/>
                    <a:pt x="1733" y="2736"/>
                  </a:cubicBezTo>
                  <a:cubicBezTo>
                    <a:pt x="1399" y="2158"/>
                    <a:pt x="1064" y="1611"/>
                    <a:pt x="791" y="1094"/>
                  </a:cubicBezTo>
                  <a:cubicBezTo>
                    <a:pt x="639" y="821"/>
                    <a:pt x="517" y="608"/>
                    <a:pt x="365" y="334"/>
                  </a:cubicBezTo>
                  <a:cubicBezTo>
                    <a:pt x="335" y="213"/>
                    <a:pt x="274" y="91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2057;p36">
              <a:extLst>
                <a:ext uri="{FF2B5EF4-FFF2-40B4-BE49-F238E27FC236}">
                  <a16:creationId xmlns:a16="http://schemas.microsoft.com/office/drawing/2014/main" id="{82AEE6F5-0294-4B8D-99F8-A0028B362B1E}"/>
                </a:ext>
              </a:extLst>
            </p:cNvPr>
            <p:cNvSpPr/>
            <p:nvPr/>
          </p:nvSpPr>
          <p:spPr>
            <a:xfrm>
              <a:off x="1833125" y="1693325"/>
              <a:ext cx="322225" cy="684675"/>
            </a:xfrm>
            <a:custGeom>
              <a:avLst/>
              <a:gdLst/>
              <a:ahLst/>
              <a:cxnLst/>
              <a:rect l="l" t="t" r="r" b="b"/>
              <a:pathLst>
                <a:path w="12889" h="27387" extrusionOk="0">
                  <a:moveTo>
                    <a:pt x="9575" y="0"/>
                  </a:moveTo>
                  <a:cubicBezTo>
                    <a:pt x="9484" y="31"/>
                    <a:pt x="9423" y="31"/>
                    <a:pt x="9362" y="61"/>
                  </a:cubicBezTo>
                  <a:lnTo>
                    <a:pt x="9423" y="92"/>
                  </a:lnTo>
                  <a:cubicBezTo>
                    <a:pt x="9940" y="456"/>
                    <a:pt x="10487" y="912"/>
                    <a:pt x="10973" y="1520"/>
                  </a:cubicBezTo>
                  <a:cubicBezTo>
                    <a:pt x="11460" y="2128"/>
                    <a:pt x="11916" y="2888"/>
                    <a:pt x="12189" y="3739"/>
                  </a:cubicBezTo>
                  <a:cubicBezTo>
                    <a:pt x="12463" y="4621"/>
                    <a:pt x="12554" y="5624"/>
                    <a:pt x="12463" y="6627"/>
                  </a:cubicBezTo>
                  <a:cubicBezTo>
                    <a:pt x="12250" y="8724"/>
                    <a:pt x="11308" y="10852"/>
                    <a:pt x="10122" y="12979"/>
                  </a:cubicBezTo>
                  <a:cubicBezTo>
                    <a:pt x="9575" y="14043"/>
                    <a:pt x="8907" y="15046"/>
                    <a:pt x="8238" y="15989"/>
                  </a:cubicBezTo>
                  <a:cubicBezTo>
                    <a:pt x="7600" y="16931"/>
                    <a:pt x="6931" y="17812"/>
                    <a:pt x="6292" y="18633"/>
                  </a:cubicBezTo>
                  <a:cubicBezTo>
                    <a:pt x="5016" y="20305"/>
                    <a:pt x="3830" y="21794"/>
                    <a:pt x="2888" y="23101"/>
                  </a:cubicBezTo>
                  <a:cubicBezTo>
                    <a:pt x="1916" y="24378"/>
                    <a:pt x="1216" y="25442"/>
                    <a:pt x="700" y="26201"/>
                  </a:cubicBezTo>
                  <a:cubicBezTo>
                    <a:pt x="487" y="26597"/>
                    <a:pt x="305" y="26901"/>
                    <a:pt x="183" y="27083"/>
                  </a:cubicBezTo>
                  <a:cubicBezTo>
                    <a:pt x="61" y="27265"/>
                    <a:pt x="1" y="27387"/>
                    <a:pt x="31" y="27387"/>
                  </a:cubicBezTo>
                  <a:cubicBezTo>
                    <a:pt x="31" y="27387"/>
                    <a:pt x="92" y="27296"/>
                    <a:pt x="244" y="27113"/>
                  </a:cubicBezTo>
                  <a:cubicBezTo>
                    <a:pt x="457" y="26840"/>
                    <a:pt x="639" y="26597"/>
                    <a:pt x="821" y="26293"/>
                  </a:cubicBezTo>
                  <a:cubicBezTo>
                    <a:pt x="1308" y="25563"/>
                    <a:pt x="2067" y="24499"/>
                    <a:pt x="3071" y="23253"/>
                  </a:cubicBezTo>
                  <a:cubicBezTo>
                    <a:pt x="4134" y="21794"/>
                    <a:pt x="5320" y="20366"/>
                    <a:pt x="6566" y="18755"/>
                  </a:cubicBezTo>
                  <a:cubicBezTo>
                    <a:pt x="7204" y="17934"/>
                    <a:pt x="7903" y="17052"/>
                    <a:pt x="8542" y="16110"/>
                  </a:cubicBezTo>
                  <a:cubicBezTo>
                    <a:pt x="9180" y="15168"/>
                    <a:pt x="9849" y="14165"/>
                    <a:pt x="10426" y="13101"/>
                  </a:cubicBezTo>
                  <a:cubicBezTo>
                    <a:pt x="11642" y="10973"/>
                    <a:pt x="12554" y="8754"/>
                    <a:pt x="12767" y="6627"/>
                  </a:cubicBezTo>
                  <a:cubicBezTo>
                    <a:pt x="12888" y="5563"/>
                    <a:pt x="12706" y="4560"/>
                    <a:pt x="12463" y="3648"/>
                  </a:cubicBezTo>
                  <a:cubicBezTo>
                    <a:pt x="12159" y="2736"/>
                    <a:pt x="11703" y="1976"/>
                    <a:pt x="11156" y="1368"/>
                  </a:cubicBezTo>
                  <a:cubicBezTo>
                    <a:pt x="10669" y="760"/>
                    <a:pt x="10092" y="335"/>
                    <a:pt x="9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2058;p36">
              <a:extLst>
                <a:ext uri="{FF2B5EF4-FFF2-40B4-BE49-F238E27FC236}">
                  <a16:creationId xmlns:a16="http://schemas.microsoft.com/office/drawing/2014/main" id="{419E0391-2498-4DFD-8AC8-BDF9CE917AA5}"/>
                </a:ext>
              </a:extLst>
            </p:cNvPr>
            <p:cNvSpPr/>
            <p:nvPr/>
          </p:nvSpPr>
          <p:spPr>
            <a:xfrm>
              <a:off x="3665225" y="2561725"/>
              <a:ext cx="705200" cy="641375"/>
            </a:xfrm>
            <a:custGeom>
              <a:avLst/>
              <a:gdLst/>
              <a:ahLst/>
              <a:cxnLst/>
              <a:rect l="l" t="t" r="r" b="b"/>
              <a:pathLst>
                <a:path w="28208" h="25655" extrusionOk="0">
                  <a:moveTo>
                    <a:pt x="13112" y="1"/>
                  </a:moveTo>
                  <a:cubicBezTo>
                    <a:pt x="12976" y="1"/>
                    <a:pt x="12841" y="3"/>
                    <a:pt x="12706" y="7"/>
                  </a:cubicBezTo>
                  <a:cubicBezTo>
                    <a:pt x="11065" y="67"/>
                    <a:pt x="9059" y="463"/>
                    <a:pt x="7600" y="1283"/>
                  </a:cubicBezTo>
                  <a:cubicBezTo>
                    <a:pt x="5441" y="2469"/>
                    <a:pt x="4195" y="5113"/>
                    <a:pt x="3223" y="7514"/>
                  </a:cubicBezTo>
                  <a:cubicBezTo>
                    <a:pt x="3010" y="8031"/>
                    <a:pt x="2827" y="8578"/>
                    <a:pt x="2615" y="9034"/>
                  </a:cubicBezTo>
                  <a:cubicBezTo>
                    <a:pt x="1824" y="11071"/>
                    <a:pt x="1186" y="13259"/>
                    <a:pt x="791" y="15417"/>
                  </a:cubicBezTo>
                  <a:cubicBezTo>
                    <a:pt x="1" y="19673"/>
                    <a:pt x="2827" y="23046"/>
                    <a:pt x="6627" y="24597"/>
                  </a:cubicBezTo>
                  <a:cubicBezTo>
                    <a:pt x="8288" y="25308"/>
                    <a:pt x="10086" y="25654"/>
                    <a:pt x="11882" y="25654"/>
                  </a:cubicBezTo>
                  <a:cubicBezTo>
                    <a:pt x="12157" y="25654"/>
                    <a:pt x="12432" y="25646"/>
                    <a:pt x="12706" y="25630"/>
                  </a:cubicBezTo>
                  <a:cubicBezTo>
                    <a:pt x="15320" y="25509"/>
                    <a:pt x="17630" y="24901"/>
                    <a:pt x="19849" y="23502"/>
                  </a:cubicBezTo>
                  <a:cubicBezTo>
                    <a:pt x="20682" y="24627"/>
                    <a:pt x="22085" y="25237"/>
                    <a:pt x="23472" y="25237"/>
                  </a:cubicBezTo>
                  <a:cubicBezTo>
                    <a:pt x="24110" y="25237"/>
                    <a:pt x="24746" y="25108"/>
                    <a:pt x="25320" y="24840"/>
                  </a:cubicBezTo>
                  <a:cubicBezTo>
                    <a:pt x="26779" y="24110"/>
                    <a:pt x="28208" y="22347"/>
                    <a:pt x="27813" y="20645"/>
                  </a:cubicBezTo>
                  <a:cubicBezTo>
                    <a:pt x="27661" y="19916"/>
                    <a:pt x="27235" y="19369"/>
                    <a:pt x="26718" y="18852"/>
                  </a:cubicBezTo>
                  <a:cubicBezTo>
                    <a:pt x="26575" y="18709"/>
                    <a:pt x="25139" y="17838"/>
                    <a:pt x="24946" y="17838"/>
                  </a:cubicBezTo>
                  <a:cubicBezTo>
                    <a:pt x="24935" y="17838"/>
                    <a:pt x="24928" y="17841"/>
                    <a:pt x="24926" y="17847"/>
                  </a:cubicBezTo>
                  <a:lnTo>
                    <a:pt x="24926" y="17847"/>
                  </a:lnTo>
                  <a:cubicBezTo>
                    <a:pt x="25260" y="16845"/>
                    <a:pt x="25776" y="16024"/>
                    <a:pt x="25867" y="14992"/>
                  </a:cubicBezTo>
                  <a:cubicBezTo>
                    <a:pt x="25989" y="14080"/>
                    <a:pt x="26080" y="13229"/>
                    <a:pt x="26293" y="12378"/>
                  </a:cubicBezTo>
                  <a:cubicBezTo>
                    <a:pt x="26931" y="9824"/>
                    <a:pt x="26749" y="8061"/>
                    <a:pt x="25229" y="5903"/>
                  </a:cubicBezTo>
                  <a:cubicBezTo>
                    <a:pt x="24348" y="4536"/>
                    <a:pt x="23101" y="3472"/>
                    <a:pt x="21764" y="2590"/>
                  </a:cubicBezTo>
                  <a:cubicBezTo>
                    <a:pt x="19234" y="962"/>
                    <a:pt x="16119" y="1"/>
                    <a:pt x="13112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2059;p36">
              <a:extLst>
                <a:ext uri="{FF2B5EF4-FFF2-40B4-BE49-F238E27FC236}">
                  <a16:creationId xmlns:a16="http://schemas.microsoft.com/office/drawing/2014/main" id="{06B3F01A-3896-4CB2-8F2E-A3992F57DCCC}"/>
                </a:ext>
              </a:extLst>
            </p:cNvPr>
            <p:cNvSpPr/>
            <p:nvPr/>
          </p:nvSpPr>
          <p:spPr>
            <a:xfrm>
              <a:off x="3818725" y="2776175"/>
              <a:ext cx="131475" cy="180100"/>
            </a:xfrm>
            <a:custGeom>
              <a:avLst/>
              <a:gdLst/>
              <a:ahLst/>
              <a:cxnLst/>
              <a:rect l="l" t="t" r="r" b="b"/>
              <a:pathLst>
                <a:path w="5259" h="7204" extrusionOk="0">
                  <a:moveTo>
                    <a:pt x="5229" y="0"/>
                  </a:moveTo>
                  <a:cubicBezTo>
                    <a:pt x="5137" y="0"/>
                    <a:pt x="5077" y="608"/>
                    <a:pt x="4681" y="1490"/>
                  </a:cubicBezTo>
                  <a:cubicBezTo>
                    <a:pt x="4317" y="2341"/>
                    <a:pt x="3618" y="3526"/>
                    <a:pt x="2554" y="4529"/>
                  </a:cubicBezTo>
                  <a:cubicBezTo>
                    <a:pt x="2037" y="5015"/>
                    <a:pt x="1460" y="5380"/>
                    <a:pt x="882" y="5684"/>
                  </a:cubicBezTo>
                  <a:cubicBezTo>
                    <a:pt x="730" y="5775"/>
                    <a:pt x="639" y="5836"/>
                    <a:pt x="456" y="5897"/>
                  </a:cubicBezTo>
                  <a:cubicBezTo>
                    <a:pt x="365" y="5958"/>
                    <a:pt x="122" y="5988"/>
                    <a:pt x="61" y="6262"/>
                  </a:cubicBezTo>
                  <a:cubicBezTo>
                    <a:pt x="1" y="6383"/>
                    <a:pt x="61" y="6535"/>
                    <a:pt x="92" y="6596"/>
                  </a:cubicBezTo>
                  <a:cubicBezTo>
                    <a:pt x="122" y="6687"/>
                    <a:pt x="213" y="6748"/>
                    <a:pt x="274" y="6809"/>
                  </a:cubicBezTo>
                  <a:cubicBezTo>
                    <a:pt x="396" y="6900"/>
                    <a:pt x="548" y="6961"/>
                    <a:pt x="669" y="6991"/>
                  </a:cubicBezTo>
                  <a:cubicBezTo>
                    <a:pt x="1156" y="7174"/>
                    <a:pt x="1581" y="7204"/>
                    <a:pt x="1824" y="7204"/>
                  </a:cubicBezTo>
                  <a:cubicBezTo>
                    <a:pt x="2067" y="7204"/>
                    <a:pt x="2219" y="7143"/>
                    <a:pt x="2189" y="7143"/>
                  </a:cubicBezTo>
                  <a:cubicBezTo>
                    <a:pt x="2189" y="7082"/>
                    <a:pt x="2037" y="7082"/>
                    <a:pt x="1764" y="7052"/>
                  </a:cubicBezTo>
                  <a:cubicBezTo>
                    <a:pt x="1490" y="7022"/>
                    <a:pt x="1125" y="6961"/>
                    <a:pt x="700" y="6748"/>
                  </a:cubicBezTo>
                  <a:cubicBezTo>
                    <a:pt x="578" y="6718"/>
                    <a:pt x="456" y="6657"/>
                    <a:pt x="396" y="6566"/>
                  </a:cubicBezTo>
                  <a:cubicBezTo>
                    <a:pt x="305" y="6505"/>
                    <a:pt x="274" y="6414"/>
                    <a:pt x="305" y="6383"/>
                  </a:cubicBezTo>
                  <a:cubicBezTo>
                    <a:pt x="305" y="6322"/>
                    <a:pt x="426" y="6262"/>
                    <a:pt x="578" y="6231"/>
                  </a:cubicBezTo>
                  <a:cubicBezTo>
                    <a:pt x="730" y="6140"/>
                    <a:pt x="882" y="6079"/>
                    <a:pt x="1034" y="6049"/>
                  </a:cubicBezTo>
                  <a:cubicBezTo>
                    <a:pt x="1642" y="5745"/>
                    <a:pt x="2250" y="5350"/>
                    <a:pt x="2827" y="4833"/>
                  </a:cubicBezTo>
                  <a:cubicBezTo>
                    <a:pt x="3952" y="3800"/>
                    <a:pt x="4651" y="2553"/>
                    <a:pt x="4955" y="1581"/>
                  </a:cubicBezTo>
                  <a:cubicBezTo>
                    <a:pt x="5259" y="638"/>
                    <a:pt x="5259" y="0"/>
                    <a:pt x="5229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2060;p36">
              <a:extLst>
                <a:ext uri="{FF2B5EF4-FFF2-40B4-BE49-F238E27FC236}">
                  <a16:creationId xmlns:a16="http://schemas.microsoft.com/office/drawing/2014/main" id="{ECA42F62-215B-4267-9A5A-067AF41FB2C1}"/>
                </a:ext>
              </a:extLst>
            </p:cNvPr>
            <p:cNvSpPr/>
            <p:nvPr/>
          </p:nvSpPr>
          <p:spPr>
            <a:xfrm>
              <a:off x="3792902" y="2823067"/>
              <a:ext cx="20613" cy="70378"/>
            </a:xfrm>
            <a:custGeom>
              <a:avLst/>
              <a:gdLst/>
              <a:ahLst/>
              <a:cxnLst/>
              <a:rect l="l" t="t" r="r" b="b"/>
              <a:pathLst>
                <a:path w="2159" h="2814" extrusionOk="0">
                  <a:moveTo>
                    <a:pt x="1450" y="1"/>
                  </a:moveTo>
                  <a:cubicBezTo>
                    <a:pt x="1049" y="1"/>
                    <a:pt x="565" y="451"/>
                    <a:pt x="304" y="1103"/>
                  </a:cubicBezTo>
                  <a:cubicBezTo>
                    <a:pt x="0" y="1863"/>
                    <a:pt x="91" y="2623"/>
                    <a:pt x="547" y="2775"/>
                  </a:cubicBezTo>
                  <a:cubicBezTo>
                    <a:pt x="608" y="2801"/>
                    <a:pt x="671" y="2813"/>
                    <a:pt x="737" y="2813"/>
                  </a:cubicBezTo>
                  <a:cubicBezTo>
                    <a:pt x="1132" y="2813"/>
                    <a:pt x="1594" y="2363"/>
                    <a:pt x="1854" y="1711"/>
                  </a:cubicBezTo>
                  <a:cubicBezTo>
                    <a:pt x="2158" y="951"/>
                    <a:pt x="2067" y="191"/>
                    <a:pt x="1641" y="39"/>
                  </a:cubicBezTo>
                  <a:cubicBezTo>
                    <a:pt x="1581" y="13"/>
                    <a:pt x="1517" y="1"/>
                    <a:pt x="1450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2061;p36">
              <a:extLst>
                <a:ext uri="{FF2B5EF4-FFF2-40B4-BE49-F238E27FC236}">
                  <a16:creationId xmlns:a16="http://schemas.microsoft.com/office/drawing/2014/main" id="{089D8F2B-7C33-4A79-B66D-C3B7D9911A54}"/>
                </a:ext>
              </a:extLst>
            </p:cNvPr>
            <p:cNvSpPr/>
            <p:nvPr/>
          </p:nvSpPr>
          <p:spPr>
            <a:xfrm>
              <a:off x="3973755" y="2897565"/>
              <a:ext cx="28137" cy="70304"/>
            </a:xfrm>
            <a:custGeom>
              <a:avLst/>
              <a:gdLst/>
              <a:ahLst/>
              <a:cxnLst/>
              <a:rect l="l" t="t" r="r" b="b"/>
              <a:pathLst>
                <a:path w="2159" h="2813" extrusionOk="0">
                  <a:moveTo>
                    <a:pt x="1422" y="0"/>
                  </a:moveTo>
                  <a:cubicBezTo>
                    <a:pt x="1027" y="0"/>
                    <a:pt x="565" y="451"/>
                    <a:pt x="304" y="1103"/>
                  </a:cubicBezTo>
                  <a:cubicBezTo>
                    <a:pt x="0" y="1863"/>
                    <a:pt x="91" y="2622"/>
                    <a:pt x="517" y="2774"/>
                  </a:cubicBezTo>
                  <a:cubicBezTo>
                    <a:pt x="578" y="2800"/>
                    <a:pt x="642" y="2813"/>
                    <a:pt x="708" y="2813"/>
                  </a:cubicBezTo>
                  <a:cubicBezTo>
                    <a:pt x="1109" y="2813"/>
                    <a:pt x="1594" y="2362"/>
                    <a:pt x="1854" y="1711"/>
                  </a:cubicBezTo>
                  <a:cubicBezTo>
                    <a:pt x="2158" y="951"/>
                    <a:pt x="2067" y="191"/>
                    <a:pt x="1611" y="39"/>
                  </a:cubicBezTo>
                  <a:cubicBezTo>
                    <a:pt x="1551" y="13"/>
                    <a:pt x="1487" y="0"/>
                    <a:pt x="1422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2062;p36">
              <a:extLst>
                <a:ext uri="{FF2B5EF4-FFF2-40B4-BE49-F238E27FC236}">
                  <a16:creationId xmlns:a16="http://schemas.microsoft.com/office/drawing/2014/main" id="{944CF829-1E13-4CA7-9DC8-D1F701471402}"/>
                </a:ext>
              </a:extLst>
            </p:cNvPr>
            <p:cNvSpPr/>
            <p:nvPr/>
          </p:nvSpPr>
          <p:spPr>
            <a:xfrm>
              <a:off x="3839250" y="2703225"/>
              <a:ext cx="85125" cy="43325"/>
            </a:xfrm>
            <a:custGeom>
              <a:avLst/>
              <a:gdLst/>
              <a:ahLst/>
              <a:cxnLst/>
              <a:rect l="l" t="t" r="r" b="b"/>
              <a:pathLst>
                <a:path w="3405" h="1733" extrusionOk="0">
                  <a:moveTo>
                    <a:pt x="1702" y="0"/>
                  </a:moveTo>
                  <a:cubicBezTo>
                    <a:pt x="760" y="0"/>
                    <a:pt x="0" y="365"/>
                    <a:pt x="0" y="851"/>
                  </a:cubicBezTo>
                  <a:cubicBezTo>
                    <a:pt x="0" y="1338"/>
                    <a:pt x="760" y="1733"/>
                    <a:pt x="1702" y="1733"/>
                  </a:cubicBezTo>
                  <a:cubicBezTo>
                    <a:pt x="2645" y="1733"/>
                    <a:pt x="3405" y="1338"/>
                    <a:pt x="3405" y="851"/>
                  </a:cubicBezTo>
                  <a:cubicBezTo>
                    <a:pt x="3405" y="365"/>
                    <a:pt x="2645" y="0"/>
                    <a:pt x="1702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2063;p36">
              <a:extLst>
                <a:ext uri="{FF2B5EF4-FFF2-40B4-BE49-F238E27FC236}">
                  <a16:creationId xmlns:a16="http://schemas.microsoft.com/office/drawing/2014/main" id="{989B59CD-EA94-4526-824D-5F0E4C2D275D}"/>
                </a:ext>
              </a:extLst>
            </p:cNvPr>
            <p:cNvSpPr/>
            <p:nvPr/>
          </p:nvSpPr>
          <p:spPr>
            <a:xfrm>
              <a:off x="3998050" y="2750575"/>
              <a:ext cx="76025" cy="69300"/>
            </a:xfrm>
            <a:custGeom>
              <a:avLst/>
              <a:gdLst/>
              <a:ahLst/>
              <a:cxnLst/>
              <a:rect l="l" t="t" r="r" b="b"/>
              <a:pathLst>
                <a:path w="3041" h="2772" extrusionOk="0">
                  <a:moveTo>
                    <a:pt x="759" y="1"/>
                  </a:moveTo>
                  <a:cubicBezTo>
                    <a:pt x="598" y="1"/>
                    <a:pt x="462" y="47"/>
                    <a:pt x="366" y="143"/>
                  </a:cubicBezTo>
                  <a:cubicBezTo>
                    <a:pt x="1" y="477"/>
                    <a:pt x="244" y="1298"/>
                    <a:pt x="882" y="1997"/>
                  </a:cubicBezTo>
                  <a:cubicBezTo>
                    <a:pt x="1365" y="2479"/>
                    <a:pt x="1911" y="2772"/>
                    <a:pt x="2314" y="2772"/>
                  </a:cubicBezTo>
                  <a:cubicBezTo>
                    <a:pt x="2470" y="2772"/>
                    <a:pt x="2605" y="2728"/>
                    <a:pt x="2706" y="2635"/>
                  </a:cubicBezTo>
                  <a:cubicBezTo>
                    <a:pt x="3041" y="2301"/>
                    <a:pt x="2828" y="1480"/>
                    <a:pt x="2159" y="781"/>
                  </a:cubicBezTo>
                  <a:cubicBezTo>
                    <a:pt x="1704" y="283"/>
                    <a:pt x="1157" y="1"/>
                    <a:pt x="759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2064;p36">
              <a:extLst>
                <a:ext uri="{FF2B5EF4-FFF2-40B4-BE49-F238E27FC236}">
                  <a16:creationId xmlns:a16="http://schemas.microsoft.com/office/drawing/2014/main" id="{5AC8CC03-0CA1-4891-830E-C363288D9A98}"/>
                </a:ext>
              </a:extLst>
            </p:cNvPr>
            <p:cNvSpPr/>
            <p:nvPr/>
          </p:nvSpPr>
          <p:spPr>
            <a:xfrm rot="10800000" flipH="1">
              <a:off x="3800383" y="2985879"/>
              <a:ext cx="98825" cy="42725"/>
            </a:xfrm>
            <a:custGeom>
              <a:avLst/>
              <a:gdLst/>
              <a:ahLst/>
              <a:cxnLst/>
              <a:rect l="l" t="t" r="r" b="b"/>
              <a:pathLst>
                <a:path w="3953" h="1709" extrusionOk="0">
                  <a:moveTo>
                    <a:pt x="31" y="1"/>
                  </a:moveTo>
                  <a:cubicBezTo>
                    <a:pt x="1" y="1"/>
                    <a:pt x="1" y="335"/>
                    <a:pt x="244" y="761"/>
                  </a:cubicBezTo>
                  <a:cubicBezTo>
                    <a:pt x="518" y="1186"/>
                    <a:pt x="1095" y="1642"/>
                    <a:pt x="1885" y="1703"/>
                  </a:cubicBezTo>
                  <a:cubicBezTo>
                    <a:pt x="1937" y="1707"/>
                    <a:pt x="1987" y="1709"/>
                    <a:pt x="2037" y="1709"/>
                  </a:cubicBezTo>
                  <a:cubicBezTo>
                    <a:pt x="2760" y="1709"/>
                    <a:pt x="3360" y="1311"/>
                    <a:pt x="3588" y="913"/>
                  </a:cubicBezTo>
                  <a:cubicBezTo>
                    <a:pt x="3952" y="518"/>
                    <a:pt x="3952" y="153"/>
                    <a:pt x="3892" y="153"/>
                  </a:cubicBezTo>
                  <a:cubicBezTo>
                    <a:pt x="3888" y="151"/>
                    <a:pt x="3885" y="151"/>
                    <a:pt x="3882" y="151"/>
                  </a:cubicBezTo>
                  <a:cubicBezTo>
                    <a:pt x="3818" y="151"/>
                    <a:pt x="3694" y="412"/>
                    <a:pt x="3405" y="700"/>
                  </a:cubicBezTo>
                  <a:cubicBezTo>
                    <a:pt x="3128" y="977"/>
                    <a:pt x="2622" y="1255"/>
                    <a:pt x="2074" y="1255"/>
                  </a:cubicBezTo>
                  <a:cubicBezTo>
                    <a:pt x="2022" y="1255"/>
                    <a:pt x="1969" y="1252"/>
                    <a:pt x="1916" y="1247"/>
                  </a:cubicBezTo>
                  <a:cubicBezTo>
                    <a:pt x="1278" y="1217"/>
                    <a:pt x="791" y="882"/>
                    <a:pt x="487" y="578"/>
                  </a:cubicBezTo>
                  <a:cubicBezTo>
                    <a:pt x="183" y="274"/>
                    <a:pt x="62" y="1"/>
                    <a:pt x="31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2065;p36">
              <a:extLst>
                <a:ext uri="{FF2B5EF4-FFF2-40B4-BE49-F238E27FC236}">
                  <a16:creationId xmlns:a16="http://schemas.microsoft.com/office/drawing/2014/main" id="{E95173CD-CB3C-4BE4-A275-CE483B8C1EA2}"/>
                </a:ext>
              </a:extLst>
            </p:cNvPr>
            <p:cNvSpPr/>
            <p:nvPr/>
          </p:nvSpPr>
          <p:spPr>
            <a:xfrm>
              <a:off x="4193350" y="3052200"/>
              <a:ext cx="129975" cy="105450"/>
            </a:xfrm>
            <a:custGeom>
              <a:avLst/>
              <a:gdLst/>
              <a:ahLst/>
              <a:cxnLst/>
              <a:rect l="l" t="t" r="r" b="b"/>
              <a:pathLst>
                <a:path w="5199" h="4218" extrusionOk="0">
                  <a:moveTo>
                    <a:pt x="3730" y="1"/>
                  </a:moveTo>
                  <a:cubicBezTo>
                    <a:pt x="3490" y="1"/>
                    <a:pt x="3225" y="41"/>
                    <a:pt x="2949" y="114"/>
                  </a:cubicBezTo>
                  <a:cubicBezTo>
                    <a:pt x="2493" y="236"/>
                    <a:pt x="2037" y="509"/>
                    <a:pt x="1672" y="874"/>
                  </a:cubicBezTo>
                  <a:cubicBezTo>
                    <a:pt x="882" y="1604"/>
                    <a:pt x="487" y="2516"/>
                    <a:pt x="305" y="3154"/>
                  </a:cubicBezTo>
                  <a:cubicBezTo>
                    <a:pt x="92" y="3823"/>
                    <a:pt x="1" y="4218"/>
                    <a:pt x="31" y="4218"/>
                  </a:cubicBezTo>
                  <a:cubicBezTo>
                    <a:pt x="92" y="4218"/>
                    <a:pt x="244" y="3853"/>
                    <a:pt x="487" y="3245"/>
                  </a:cubicBezTo>
                  <a:cubicBezTo>
                    <a:pt x="761" y="2637"/>
                    <a:pt x="1156" y="1786"/>
                    <a:pt x="1916" y="1148"/>
                  </a:cubicBezTo>
                  <a:cubicBezTo>
                    <a:pt x="2250" y="813"/>
                    <a:pt x="2675" y="570"/>
                    <a:pt x="3040" y="418"/>
                  </a:cubicBezTo>
                  <a:cubicBezTo>
                    <a:pt x="3435" y="266"/>
                    <a:pt x="3800" y="266"/>
                    <a:pt x="4134" y="266"/>
                  </a:cubicBezTo>
                  <a:cubicBezTo>
                    <a:pt x="4735" y="324"/>
                    <a:pt x="5094" y="543"/>
                    <a:pt x="5159" y="543"/>
                  </a:cubicBezTo>
                  <a:cubicBezTo>
                    <a:pt x="5163" y="543"/>
                    <a:pt x="5166" y="542"/>
                    <a:pt x="5168" y="540"/>
                  </a:cubicBezTo>
                  <a:cubicBezTo>
                    <a:pt x="5198" y="509"/>
                    <a:pt x="4864" y="175"/>
                    <a:pt x="4165" y="54"/>
                  </a:cubicBezTo>
                  <a:cubicBezTo>
                    <a:pt x="4033" y="18"/>
                    <a:pt x="3887" y="1"/>
                    <a:pt x="3730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2066;p36">
              <a:extLst>
                <a:ext uri="{FF2B5EF4-FFF2-40B4-BE49-F238E27FC236}">
                  <a16:creationId xmlns:a16="http://schemas.microsoft.com/office/drawing/2014/main" id="{E9758376-AC20-42F9-A951-B434D2808A6A}"/>
                </a:ext>
              </a:extLst>
            </p:cNvPr>
            <p:cNvSpPr/>
            <p:nvPr/>
          </p:nvSpPr>
          <p:spPr>
            <a:xfrm>
              <a:off x="4241225" y="3068725"/>
              <a:ext cx="31950" cy="84550"/>
            </a:xfrm>
            <a:custGeom>
              <a:avLst/>
              <a:gdLst/>
              <a:ahLst/>
              <a:cxnLst/>
              <a:rect l="l" t="t" r="r" b="b"/>
              <a:pathLst>
                <a:path w="1278" h="3382" extrusionOk="0">
                  <a:moveTo>
                    <a:pt x="183" y="0"/>
                  </a:moveTo>
                  <a:cubicBezTo>
                    <a:pt x="153" y="31"/>
                    <a:pt x="335" y="183"/>
                    <a:pt x="517" y="456"/>
                  </a:cubicBezTo>
                  <a:cubicBezTo>
                    <a:pt x="700" y="700"/>
                    <a:pt x="912" y="1156"/>
                    <a:pt x="912" y="1703"/>
                  </a:cubicBezTo>
                  <a:cubicBezTo>
                    <a:pt x="852" y="2219"/>
                    <a:pt x="639" y="2645"/>
                    <a:pt x="457" y="2918"/>
                  </a:cubicBezTo>
                  <a:cubicBezTo>
                    <a:pt x="183" y="3222"/>
                    <a:pt x="1" y="3344"/>
                    <a:pt x="31" y="3374"/>
                  </a:cubicBezTo>
                  <a:cubicBezTo>
                    <a:pt x="31" y="3379"/>
                    <a:pt x="38" y="3382"/>
                    <a:pt x="50" y="3382"/>
                  </a:cubicBezTo>
                  <a:cubicBezTo>
                    <a:pt x="116" y="3382"/>
                    <a:pt x="352" y="3306"/>
                    <a:pt x="608" y="3101"/>
                  </a:cubicBezTo>
                  <a:cubicBezTo>
                    <a:pt x="912" y="2858"/>
                    <a:pt x="1216" y="2341"/>
                    <a:pt x="1247" y="1733"/>
                  </a:cubicBezTo>
                  <a:cubicBezTo>
                    <a:pt x="1277" y="1125"/>
                    <a:pt x="973" y="608"/>
                    <a:pt x="700" y="335"/>
                  </a:cubicBezTo>
                  <a:cubicBezTo>
                    <a:pt x="457" y="31"/>
                    <a:pt x="213" y="0"/>
                    <a:pt x="183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2067;p36">
              <a:extLst>
                <a:ext uri="{FF2B5EF4-FFF2-40B4-BE49-F238E27FC236}">
                  <a16:creationId xmlns:a16="http://schemas.microsoft.com/office/drawing/2014/main" id="{A2BBDAC6-E1C5-4668-83D3-DD879B3F6712}"/>
                </a:ext>
              </a:extLst>
            </p:cNvPr>
            <p:cNvSpPr/>
            <p:nvPr/>
          </p:nvSpPr>
          <p:spPr>
            <a:xfrm>
              <a:off x="3783000" y="2542125"/>
              <a:ext cx="577550" cy="474825"/>
            </a:xfrm>
            <a:custGeom>
              <a:avLst/>
              <a:gdLst/>
              <a:ahLst/>
              <a:cxnLst/>
              <a:rect l="l" t="t" r="r" b="b"/>
              <a:pathLst>
                <a:path w="23102" h="18993" extrusionOk="0">
                  <a:moveTo>
                    <a:pt x="7667" y="1"/>
                  </a:moveTo>
                  <a:cubicBezTo>
                    <a:pt x="4520" y="1"/>
                    <a:pt x="1473" y="1007"/>
                    <a:pt x="1" y="4165"/>
                  </a:cubicBezTo>
                  <a:cubicBezTo>
                    <a:pt x="1794" y="5593"/>
                    <a:pt x="4317" y="6383"/>
                    <a:pt x="6597" y="6535"/>
                  </a:cubicBezTo>
                  <a:cubicBezTo>
                    <a:pt x="6943" y="6563"/>
                    <a:pt x="7290" y="6577"/>
                    <a:pt x="7636" y="6577"/>
                  </a:cubicBezTo>
                  <a:cubicBezTo>
                    <a:pt x="9935" y="6577"/>
                    <a:pt x="12214" y="5969"/>
                    <a:pt x="14196" y="4833"/>
                  </a:cubicBezTo>
                  <a:lnTo>
                    <a:pt x="14196" y="4833"/>
                  </a:lnTo>
                  <a:cubicBezTo>
                    <a:pt x="13436" y="7690"/>
                    <a:pt x="13527" y="10791"/>
                    <a:pt x="14469" y="13587"/>
                  </a:cubicBezTo>
                  <a:cubicBezTo>
                    <a:pt x="14956" y="15107"/>
                    <a:pt x="15837" y="16566"/>
                    <a:pt x="17083" y="17599"/>
                  </a:cubicBezTo>
                  <a:cubicBezTo>
                    <a:pt x="17855" y="18233"/>
                    <a:pt x="19077" y="18992"/>
                    <a:pt x="20114" y="18992"/>
                  </a:cubicBezTo>
                  <a:cubicBezTo>
                    <a:pt x="20220" y="18992"/>
                    <a:pt x="20325" y="18984"/>
                    <a:pt x="20427" y="18967"/>
                  </a:cubicBezTo>
                  <a:cubicBezTo>
                    <a:pt x="20548" y="18937"/>
                    <a:pt x="20670" y="18785"/>
                    <a:pt x="20792" y="18511"/>
                  </a:cubicBezTo>
                  <a:cubicBezTo>
                    <a:pt x="21126" y="17751"/>
                    <a:pt x="21612" y="16232"/>
                    <a:pt x="21734" y="15928"/>
                  </a:cubicBezTo>
                  <a:cubicBezTo>
                    <a:pt x="22737" y="13739"/>
                    <a:pt x="23102" y="11551"/>
                    <a:pt x="22251" y="9271"/>
                  </a:cubicBezTo>
                  <a:cubicBezTo>
                    <a:pt x="21916" y="8420"/>
                    <a:pt x="21491" y="7569"/>
                    <a:pt x="20944" y="6809"/>
                  </a:cubicBezTo>
                  <a:cubicBezTo>
                    <a:pt x="19485" y="4803"/>
                    <a:pt x="17478" y="3739"/>
                    <a:pt x="15564" y="2219"/>
                  </a:cubicBezTo>
                  <a:cubicBezTo>
                    <a:pt x="14013" y="912"/>
                    <a:pt x="12281" y="517"/>
                    <a:pt x="10305" y="213"/>
                  </a:cubicBezTo>
                  <a:cubicBezTo>
                    <a:pt x="9440" y="80"/>
                    <a:pt x="8549" y="1"/>
                    <a:pt x="7667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2068;p36">
              <a:extLst>
                <a:ext uri="{FF2B5EF4-FFF2-40B4-BE49-F238E27FC236}">
                  <a16:creationId xmlns:a16="http://schemas.microsoft.com/office/drawing/2014/main" id="{189B704A-BB60-4A40-9A88-3A384BE2AC44}"/>
                </a:ext>
              </a:extLst>
            </p:cNvPr>
            <p:cNvSpPr/>
            <p:nvPr/>
          </p:nvSpPr>
          <p:spPr>
            <a:xfrm>
              <a:off x="3677375" y="3221450"/>
              <a:ext cx="561600" cy="170075"/>
            </a:xfrm>
            <a:custGeom>
              <a:avLst/>
              <a:gdLst/>
              <a:ahLst/>
              <a:cxnLst/>
              <a:rect l="l" t="t" r="r" b="b"/>
              <a:pathLst>
                <a:path w="22464" h="6803" extrusionOk="0">
                  <a:moveTo>
                    <a:pt x="19971" y="761"/>
                  </a:moveTo>
                  <a:lnTo>
                    <a:pt x="19606" y="791"/>
                  </a:lnTo>
                  <a:lnTo>
                    <a:pt x="19606" y="791"/>
                  </a:lnTo>
                  <a:lnTo>
                    <a:pt x="19964" y="768"/>
                  </a:lnTo>
                  <a:lnTo>
                    <a:pt x="19964" y="768"/>
                  </a:lnTo>
                  <a:cubicBezTo>
                    <a:pt x="19966" y="766"/>
                    <a:pt x="19969" y="763"/>
                    <a:pt x="19971" y="761"/>
                  </a:cubicBezTo>
                  <a:close/>
                  <a:moveTo>
                    <a:pt x="1551" y="1"/>
                  </a:moveTo>
                  <a:cubicBezTo>
                    <a:pt x="1095" y="1"/>
                    <a:pt x="578" y="31"/>
                    <a:pt x="1" y="62"/>
                  </a:cubicBezTo>
                  <a:cubicBezTo>
                    <a:pt x="1034" y="2858"/>
                    <a:pt x="3466" y="5168"/>
                    <a:pt x="6262" y="6141"/>
                  </a:cubicBezTo>
                  <a:cubicBezTo>
                    <a:pt x="7549" y="6594"/>
                    <a:pt x="8887" y="6803"/>
                    <a:pt x="10228" y="6803"/>
                  </a:cubicBezTo>
                  <a:cubicBezTo>
                    <a:pt x="12751" y="6803"/>
                    <a:pt x="15286" y="6065"/>
                    <a:pt x="17509" y="4834"/>
                  </a:cubicBezTo>
                  <a:cubicBezTo>
                    <a:pt x="19424" y="3770"/>
                    <a:pt x="21096" y="2311"/>
                    <a:pt x="22463" y="609"/>
                  </a:cubicBezTo>
                  <a:cubicBezTo>
                    <a:pt x="22311" y="609"/>
                    <a:pt x="22129" y="609"/>
                    <a:pt x="21977" y="639"/>
                  </a:cubicBezTo>
                  <a:lnTo>
                    <a:pt x="19964" y="768"/>
                  </a:lnTo>
                  <a:lnTo>
                    <a:pt x="19964" y="768"/>
                  </a:lnTo>
                  <a:cubicBezTo>
                    <a:pt x="17526" y="3407"/>
                    <a:pt x="13930" y="4937"/>
                    <a:pt x="10350" y="4937"/>
                  </a:cubicBezTo>
                  <a:cubicBezTo>
                    <a:pt x="9153" y="4937"/>
                    <a:pt x="7959" y="4766"/>
                    <a:pt x="6810" y="4408"/>
                  </a:cubicBezTo>
                  <a:cubicBezTo>
                    <a:pt x="4560" y="3709"/>
                    <a:pt x="2433" y="2068"/>
                    <a:pt x="1551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2069;p36">
              <a:extLst>
                <a:ext uri="{FF2B5EF4-FFF2-40B4-BE49-F238E27FC236}">
                  <a16:creationId xmlns:a16="http://schemas.microsoft.com/office/drawing/2014/main" id="{124352E2-C78F-473A-8F81-1BFA7810DA74}"/>
                </a:ext>
              </a:extLst>
            </p:cNvPr>
            <p:cNvSpPr/>
            <p:nvPr/>
          </p:nvSpPr>
          <p:spPr>
            <a:xfrm>
              <a:off x="3601400" y="3338450"/>
              <a:ext cx="62325" cy="318450"/>
            </a:xfrm>
            <a:custGeom>
              <a:avLst/>
              <a:gdLst/>
              <a:ahLst/>
              <a:cxnLst/>
              <a:rect l="l" t="t" r="r" b="b"/>
              <a:pathLst>
                <a:path w="2493" h="12738" extrusionOk="0">
                  <a:moveTo>
                    <a:pt x="95" y="1"/>
                  </a:moveTo>
                  <a:cubicBezTo>
                    <a:pt x="94" y="1"/>
                    <a:pt x="93" y="1"/>
                    <a:pt x="92" y="2"/>
                  </a:cubicBezTo>
                  <a:cubicBezTo>
                    <a:pt x="31" y="2"/>
                    <a:pt x="0" y="731"/>
                    <a:pt x="92" y="1886"/>
                  </a:cubicBezTo>
                  <a:cubicBezTo>
                    <a:pt x="152" y="3072"/>
                    <a:pt x="304" y="4713"/>
                    <a:pt x="639" y="6446"/>
                  </a:cubicBezTo>
                  <a:cubicBezTo>
                    <a:pt x="973" y="8239"/>
                    <a:pt x="1368" y="9789"/>
                    <a:pt x="1733" y="10944"/>
                  </a:cubicBezTo>
                  <a:cubicBezTo>
                    <a:pt x="2098" y="12039"/>
                    <a:pt x="2371" y="12738"/>
                    <a:pt x="2402" y="12738"/>
                  </a:cubicBezTo>
                  <a:cubicBezTo>
                    <a:pt x="2493" y="12738"/>
                    <a:pt x="2280" y="12008"/>
                    <a:pt x="2037" y="10853"/>
                  </a:cubicBezTo>
                  <a:cubicBezTo>
                    <a:pt x="1763" y="9728"/>
                    <a:pt x="1399" y="8118"/>
                    <a:pt x="1064" y="6385"/>
                  </a:cubicBezTo>
                  <a:cubicBezTo>
                    <a:pt x="760" y="4622"/>
                    <a:pt x="548" y="3041"/>
                    <a:pt x="396" y="1856"/>
                  </a:cubicBezTo>
                  <a:cubicBezTo>
                    <a:pt x="247" y="695"/>
                    <a:pt x="156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2070;p36">
              <a:extLst>
                <a:ext uri="{FF2B5EF4-FFF2-40B4-BE49-F238E27FC236}">
                  <a16:creationId xmlns:a16="http://schemas.microsoft.com/office/drawing/2014/main" id="{9D9388B7-6715-4151-81CF-E282E8F40CAA}"/>
                </a:ext>
              </a:extLst>
            </p:cNvPr>
            <p:cNvSpPr/>
            <p:nvPr/>
          </p:nvSpPr>
          <p:spPr>
            <a:xfrm>
              <a:off x="3566450" y="3365025"/>
              <a:ext cx="66875" cy="149150"/>
            </a:xfrm>
            <a:custGeom>
              <a:avLst/>
              <a:gdLst/>
              <a:ahLst/>
              <a:cxnLst/>
              <a:rect l="l" t="t" r="r" b="b"/>
              <a:pathLst>
                <a:path w="2675" h="5966" extrusionOk="0">
                  <a:moveTo>
                    <a:pt x="97" y="1"/>
                  </a:moveTo>
                  <a:cubicBezTo>
                    <a:pt x="95" y="1"/>
                    <a:pt x="93" y="2"/>
                    <a:pt x="91" y="3"/>
                  </a:cubicBezTo>
                  <a:cubicBezTo>
                    <a:pt x="0" y="3"/>
                    <a:pt x="91" y="1523"/>
                    <a:pt x="790" y="3225"/>
                  </a:cubicBezTo>
                  <a:cubicBezTo>
                    <a:pt x="1464" y="4835"/>
                    <a:pt x="2447" y="5965"/>
                    <a:pt x="2573" y="5965"/>
                  </a:cubicBezTo>
                  <a:cubicBezTo>
                    <a:pt x="2578" y="5965"/>
                    <a:pt x="2582" y="5964"/>
                    <a:pt x="2584" y="5960"/>
                  </a:cubicBezTo>
                  <a:cubicBezTo>
                    <a:pt x="2675" y="5899"/>
                    <a:pt x="1794" y="4714"/>
                    <a:pt x="1094" y="3073"/>
                  </a:cubicBezTo>
                  <a:cubicBezTo>
                    <a:pt x="439" y="1464"/>
                    <a:pt x="192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2071;p36">
              <a:extLst>
                <a:ext uri="{FF2B5EF4-FFF2-40B4-BE49-F238E27FC236}">
                  <a16:creationId xmlns:a16="http://schemas.microsoft.com/office/drawing/2014/main" id="{8C1F1470-9621-49AF-A45B-9025005342B5}"/>
                </a:ext>
              </a:extLst>
            </p:cNvPr>
            <p:cNvSpPr/>
            <p:nvPr/>
          </p:nvSpPr>
          <p:spPr>
            <a:xfrm>
              <a:off x="2985125" y="2976775"/>
              <a:ext cx="322975" cy="34225"/>
            </a:xfrm>
            <a:custGeom>
              <a:avLst/>
              <a:gdLst/>
              <a:ahLst/>
              <a:cxnLst/>
              <a:rect l="l" t="t" r="r" b="b"/>
              <a:pathLst>
                <a:path w="12919" h="1369" extrusionOk="0">
                  <a:moveTo>
                    <a:pt x="12919" y="1"/>
                  </a:moveTo>
                  <a:cubicBezTo>
                    <a:pt x="11794" y="92"/>
                    <a:pt x="10609" y="183"/>
                    <a:pt x="9423" y="305"/>
                  </a:cubicBezTo>
                  <a:cubicBezTo>
                    <a:pt x="5958" y="578"/>
                    <a:pt x="2736" y="852"/>
                    <a:pt x="0" y="1064"/>
                  </a:cubicBezTo>
                  <a:lnTo>
                    <a:pt x="0" y="1368"/>
                  </a:lnTo>
                  <a:cubicBezTo>
                    <a:pt x="2736" y="1156"/>
                    <a:pt x="5958" y="943"/>
                    <a:pt x="9423" y="639"/>
                  </a:cubicBezTo>
                  <a:cubicBezTo>
                    <a:pt x="10609" y="517"/>
                    <a:pt x="11794" y="457"/>
                    <a:pt x="12919" y="335"/>
                  </a:cubicBezTo>
                  <a:lnTo>
                    <a:pt x="129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2072;p36">
              <a:extLst>
                <a:ext uri="{FF2B5EF4-FFF2-40B4-BE49-F238E27FC236}">
                  <a16:creationId xmlns:a16="http://schemas.microsoft.com/office/drawing/2014/main" id="{707482DE-103F-4C45-BCC2-39787A917B9C}"/>
                </a:ext>
              </a:extLst>
            </p:cNvPr>
            <p:cNvSpPr/>
            <p:nvPr/>
          </p:nvSpPr>
          <p:spPr>
            <a:xfrm>
              <a:off x="4159150" y="3249575"/>
              <a:ext cx="201400" cy="777400"/>
            </a:xfrm>
            <a:custGeom>
              <a:avLst/>
              <a:gdLst/>
              <a:ahLst/>
              <a:cxnLst/>
              <a:rect l="l" t="t" r="r" b="b"/>
              <a:pathLst>
                <a:path w="8056" h="31096" extrusionOk="0">
                  <a:moveTo>
                    <a:pt x="4043" y="1"/>
                  </a:moveTo>
                  <a:cubicBezTo>
                    <a:pt x="4043" y="1"/>
                    <a:pt x="3922" y="61"/>
                    <a:pt x="3740" y="153"/>
                  </a:cubicBezTo>
                  <a:cubicBezTo>
                    <a:pt x="3527" y="274"/>
                    <a:pt x="3223" y="426"/>
                    <a:pt x="2888" y="700"/>
                  </a:cubicBezTo>
                  <a:cubicBezTo>
                    <a:pt x="2220" y="1216"/>
                    <a:pt x="1338" y="2189"/>
                    <a:pt x="761" y="3618"/>
                  </a:cubicBezTo>
                  <a:cubicBezTo>
                    <a:pt x="457" y="4347"/>
                    <a:pt x="244" y="5137"/>
                    <a:pt x="122" y="6049"/>
                  </a:cubicBezTo>
                  <a:cubicBezTo>
                    <a:pt x="1" y="6961"/>
                    <a:pt x="31" y="7964"/>
                    <a:pt x="153" y="8937"/>
                  </a:cubicBezTo>
                  <a:cubicBezTo>
                    <a:pt x="305" y="9970"/>
                    <a:pt x="578" y="11004"/>
                    <a:pt x="882" y="12068"/>
                  </a:cubicBezTo>
                  <a:cubicBezTo>
                    <a:pt x="1186" y="13132"/>
                    <a:pt x="1490" y="14226"/>
                    <a:pt x="1825" y="15320"/>
                  </a:cubicBezTo>
                  <a:cubicBezTo>
                    <a:pt x="3223" y="19758"/>
                    <a:pt x="4834" y="23679"/>
                    <a:pt x="6050" y="26506"/>
                  </a:cubicBezTo>
                  <a:cubicBezTo>
                    <a:pt x="6657" y="27904"/>
                    <a:pt x="7144" y="29028"/>
                    <a:pt x="7539" y="29788"/>
                  </a:cubicBezTo>
                  <a:cubicBezTo>
                    <a:pt x="7608" y="29938"/>
                    <a:pt x="7673" y="30074"/>
                    <a:pt x="7730" y="30196"/>
                  </a:cubicBezTo>
                  <a:lnTo>
                    <a:pt x="7730" y="30196"/>
                  </a:lnTo>
                  <a:cubicBezTo>
                    <a:pt x="7681" y="30080"/>
                    <a:pt x="7627" y="29965"/>
                    <a:pt x="7569" y="29849"/>
                  </a:cubicBezTo>
                  <a:cubicBezTo>
                    <a:pt x="7144" y="28846"/>
                    <a:pt x="6688" y="27721"/>
                    <a:pt x="6202" y="26506"/>
                  </a:cubicBezTo>
                  <a:cubicBezTo>
                    <a:pt x="5047" y="23648"/>
                    <a:pt x="3496" y="19727"/>
                    <a:pt x="2098" y="15290"/>
                  </a:cubicBezTo>
                  <a:cubicBezTo>
                    <a:pt x="1764" y="14195"/>
                    <a:pt x="1399" y="13101"/>
                    <a:pt x="1125" y="12037"/>
                  </a:cubicBezTo>
                  <a:cubicBezTo>
                    <a:pt x="822" y="10943"/>
                    <a:pt x="578" y="9940"/>
                    <a:pt x="426" y="8937"/>
                  </a:cubicBezTo>
                  <a:cubicBezTo>
                    <a:pt x="274" y="7964"/>
                    <a:pt x="244" y="6992"/>
                    <a:pt x="335" y="6141"/>
                  </a:cubicBezTo>
                  <a:cubicBezTo>
                    <a:pt x="426" y="5259"/>
                    <a:pt x="639" y="4469"/>
                    <a:pt x="943" y="3739"/>
                  </a:cubicBezTo>
                  <a:cubicBezTo>
                    <a:pt x="1490" y="2341"/>
                    <a:pt x="2311" y="1399"/>
                    <a:pt x="2980" y="821"/>
                  </a:cubicBezTo>
                  <a:cubicBezTo>
                    <a:pt x="3618" y="244"/>
                    <a:pt x="4043" y="61"/>
                    <a:pt x="4043" y="1"/>
                  </a:cubicBezTo>
                  <a:close/>
                  <a:moveTo>
                    <a:pt x="7730" y="30196"/>
                  </a:moveTo>
                  <a:cubicBezTo>
                    <a:pt x="7809" y="30384"/>
                    <a:pt x="7878" y="30573"/>
                    <a:pt x="7934" y="30761"/>
                  </a:cubicBezTo>
                  <a:lnTo>
                    <a:pt x="7979" y="30884"/>
                  </a:lnTo>
                  <a:lnTo>
                    <a:pt x="7979" y="30884"/>
                  </a:lnTo>
                  <a:cubicBezTo>
                    <a:pt x="7966" y="30826"/>
                    <a:pt x="7951" y="30755"/>
                    <a:pt x="7934" y="30670"/>
                  </a:cubicBezTo>
                  <a:cubicBezTo>
                    <a:pt x="7896" y="30556"/>
                    <a:pt x="7823" y="30396"/>
                    <a:pt x="7730" y="30196"/>
                  </a:cubicBezTo>
                  <a:close/>
                  <a:moveTo>
                    <a:pt x="7979" y="30884"/>
                  </a:moveTo>
                  <a:cubicBezTo>
                    <a:pt x="8012" y="31032"/>
                    <a:pt x="8034" y="31095"/>
                    <a:pt x="8056" y="31095"/>
                  </a:cubicBezTo>
                  <a:lnTo>
                    <a:pt x="7979" y="308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2073;p36">
              <a:extLst>
                <a:ext uri="{FF2B5EF4-FFF2-40B4-BE49-F238E27FC236}">
                  <a16:creationId xmlns:a16="http://schemas.microsoft.com/office/drawing/2014/main" id="{BA4A1ED7-91B9-4088-8D13-EF682A7A3E84}"/>
                </a:ext>
              </a:extLst>
            </p:cNvPr>
            <p:cNvSpPr/>
            <p:nvPr/>
          </p:nvSpPr>
          <p:spPr>
            <a:xfrm>
              <a:off x="4488950" y="4205525"/>
              <a:ext cx="319175" cy="136800"/>
            </a:xfrm>
            <a:custGeom>
              <a:avLst/>
              <a:gdLst/>
              <a:ahLst/>
              <a:cxnLst/>
              <a:rect l="l" t="t" r="r" b="b"/>
              <a:pathLst>
                <a:path w="12767" h="5472" extrusionOk="0">
                  <a:moveTo>
                    <a:pt x="12645" y="0"/>
                  </a:moveTo>
                  <a:cubicBezTo>
                    <a:pt x="10943" y="760"/>
                    <a:pt x="8998" y="1611"/>
                    <a:pt x="6900" y="2462"/>
                  </a:cubicBezTo>
                  <a:cubicBezTo>
                    <a:pt x="4378" y="3526"/>
                    <a:pt x="1976" y="4499"/>
                    <a:pt x="1" y="5259"/>
                  </a:cubicBezTo>
                  <a:lnTo>
                    <a:pt x="122" y="5471"/>
                  </a:lnTo>
                  <a:cubicBezTo>
                    <a:pt x="2128" y="4742"/>
                    <a:pt x="4530" y="3800"/>
                    <a:pt x="7052" y="2766"/>
                  </a:cubicBezTo>
                  <a:cubicBezTo>
                    <a:pt x="9150" y="1915"/>
                    <a:pt x="11095" y="1064"/>
                    <a:pt x="12767" y="274"/>
                  </a:cubicBezTo>
                  <a:cubicBezTo>
                    <a:pt x="12736" y="183"/>
                    <a:pt x="12676" y="91"/>
                    <a:pt x="12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2074;p36">
              <a:extLst>
                <a:ext uri="{FF2B5EF4-FFF2-40B4-BE49-F238E27FC236}">
                  <a16:creationId xmlns:a16="http://schemas.microsoft.com/office/drawing/2014/main" id="{DC776599-E39E-4E3D-8B6D-C40821C36F20}"/>
                </a:ext>
              </a:extLst>
            </p:cNvPr>
            <p:cNvSpPr/>
            <p:nvPr/>
          </p:nvSpPr>
          <p:spPr>
            <a:xfrm>
              <a:off x="4833950" y="1814900"/>
              <a:ext cx="122350" cy="88900"/>
            </a:xfrm>
            <a:custGeom>
              <a:avLst/>
              <a:gdLst/>
              <a:ahLst/>
              <a:cxnLst/>
              <a:rect l="l" t="t" r="r" b="b"/>
              <a:pathLst>
                <a:path w="4894" h="3556" extrusionOk="0">
                  <a:moveTo>
                    <a:pt x="4499" y="1"/>
                  </a:moveTo>
                  <a:cubicBezTo>
                    <a:pt x="3307" y="1103"/>
                    <a:pt x="1678" y="1825"/>
                    <a:pt x="97" y="1825"/>
                  </a:cubicBezTo>
                  <a:cubicBezTo>
                    <a:pt x="65" y="1825"/>
                    <a:pt x="33" y="1825"/>
                    <a:pt x="0" y="1825"/>
                  </a:cubicBezTo>
                  <a:lnTo>
                    <a:pt x="0" y="1825"/>
                  </a:lnTo>
                  <a:cubicBezTo>
                    <a:pt x="408" y="2884"/>
                    <a:pt x="1326" y="3555"/>
                    <a:pt x="2319" y="3555"/>
                  </a:cubicBezTo>
                  <a:cubicBezTo>
                    <a:pt x="2437" y="3555"/>
                    <a:pt x="2556" y="3546"/>
                    <a:pt x="2675" y="3527"/>
                  </a:cubicBezTo>
                  <a:cubicBezTo>
                    <a:pt x="4012" y="3314"/>
                    <a:pt x="4894" y="1946"/>
                    <a:pt x="4620" y="457"/>
                  </a:cubicBezTo>
                  <a:lnTo>
                    <a:pt x="44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2075;p36">
              <a:extLst>
                <a:ext uri="{FF2B5EF4-FFF2-40B4-BE49-F238E27FC236}">
                  <a16:creationId xmlns:a16="http://schemas.microsoft.com/office/drawing/2014/main" id="{0B343A44-99FE-47E8-85AC-4E4FA8CA6013}"/>
                </a:ext>
              </a:extLst>
            </p:cNvPr>
            <p:cNvSpPr/>
            <p:nvPr/>
          </p:nvSpPr>
          <p:spPr>
            <a:xfrm>
              <a:off x="5207050" y="1709725"/>
              <a:ext cx="58525" cy="126475"/>
            </a:xfrm>
            <a:custGeom>
              <a:avLst/>
              <a:gdLst/>
              <a:ahLst/>
              <a:cxnLst/>
              <a:rect l="l" t="t" r="r" b="b"/>
              <a:pathLst>
                <a:path w="2341" h="5059" extrusionOk="0">
                  <a:moveTo>
                    <a:pt x="2250" y="0"/>
                  </a:moveTo>
                  <a:cubicBezTo>
                    <a:pt x="2127" y="0"/>
                    <a:pt x="1822" y="56"/>
                    <a:pt x="1429" y="287"/>
                  </a:cubicBezTo>
                  <a:cubicBezTo>
                    <a:pt x="943" y="591"/>
                    <a:pt x="456" y="1229"/>
                    <a:pt x="213" y="2080"/>
                  </a:cubicBezTo>
                  <a:cubicBezTo>
                    <a:pt x="1" y="2901"/>
                    <a:pt x="61" y="3661"/>
                    <a:pt x="152" y="4208"/>
                  </a:cubicBezTo>
                  <a:cubicBezTo>
                    <a:pt x="213" y="4725"/>
                    <a:pt x="304" y="5059"/>
                    <a:pt x="335" y="5059"/>
                  </a:cubicBezTo>
                  <a:cubicBezTo>
                    <a:pt x="365" y="5059"/>
                    <a:pt x="365" y="4725"/>
                    <a:pt x="365" y="4208"/>
                  </a:cubicBezTo>
                  <a:cubicBezTo>
                    <a:pt x="365" y="3661"/>
                    <a:pt x="335" y="2931"/>
                    <a:pt x="517" y="2141"/>
                  </a:cubicBezTo>
                  <a:cubicBezTo>
                    <a:pt x="730" y="1381"/>
                    <a:pt x="1186" y="773"/>
                    <a:pt x="1551" y="469"/>
                  </a:cubicBezTo>
                  <a:cubicBezTo>
                    <a:pt x="2007" y="135"/>
                    <a:pt x="2341" y="74"/>
                    <a:pt x="2311" y="13"/>
                  </a:cubicBezTo>
                  <a:cubicBezTo>
                    <a:pt x="2311" y="6"/>
                    <a:pt x="2290" y="0"/>
                    <a:pt x="2250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2076;p36">
              <a:extLst>
                <a:ext uri="{FF2B5EF4-FFF2-40B4-BE49-F238E27FC236}">
                  <a16:creationId xmlns:a16="http://schemas.microsoft.com/office/drawing/2014/main" id="{D8D614DF-8002-4E69-9708-F466447193FD}"/>
                </a:ext>
              </a:extLst>
            </p:cNvPr>
            <p:cNvSpPr/>
            <p:nvPr/>
          </p:nvSpPr>
          <p:spPr>
            <a:xfrm>
              <a:off x="5226050" y="1743275"/>
              <a:ext cx="31175" cy="63300"/>
            </a:xfrm>
            <a:custGeom>
              <a:avLst/>
              <a:gdLst/>
              <a:ahLst/>
              <a:cxnLst/>
              <a:rect l="l" t="t" r="r" b="b"/>
              <a:pathLst>
                <a:path w="1247" h="2532" extrusionOk="0">
                  <a:moveTo>
                    <a:pt x="56" y="1"/>
                  </a:moveTo>
                  <a:cubicBezTo>
                    <a:pt x="44" y="1"/>
                    <a:pt x="36" y="4"/>
                    <a:pt x="31" y="9"/>
                  </a:cubicBezTo>
                  <a:cubicBezTo>
                    <a:pt x="0" y="69"/>
                    <a:pt x="487" y="465"/>
                    <a:pt x="760" y="1133"/>
                  </a:cubicBezTo>
                  <a:cubicBezTo>
                    <a:pt x="1003" y="1863"/>
                    <a:pt x="882" y="2471"/>
                    <a:pt x="973" y="2531"/>
                  </a:cubicBezTo>
                  <a:cubicBezTo>
                    <a:pt x="1034" y="2531"/>
                    <a:pt x="1125" y="2410"/>
                    <a:pt x="1186" y="2136"/>
                  </a:cubicBezTo>
                  <a:cubicBezTo>
                    <a:pt x="1247" y="1863"/>
                    <a:pt x="1216" y="1498"/>
                    <a:pt x="1064" y="1072"/>
                  </a:cubicBezTo>
                  <a:cubicBezTo>
                    <a:pt x="912" y="677"/>
                    <a:pt x="639" y="373"/>
                    <a:pt x="456" y="191"/>
                  </a:cubicBezTo>
                  <a:cubicBezTo>
                    <a:pt x="254" y="64"/>
                    <a:pt x="114" y="1"/>
                    <a:pt x="56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2077;p36">
              <a:extLst>
                <a:ext uri="{FF2B5EF4-FFF2-40B4-BE49-F238E27FC236}">
                  <a16:creationId xmlns:a16="http://schemas.microsoft.com/office/drawing/2014/main" id="{84381E2A-4F46-40DB-9603-C46A8D328FFC}"/>
                </a:ext>
              </a:extLst>
            </p:cNvPr>
            <p:cNvSpPr/>
            <p:nvPr/>
          </p:nvSpPr>
          <p:spPr>
            <a:xfrm>
              <a:off x="4805825" y="1626450"/>
              <a:ext cx="86650" cy="199700"/>
            </a:xfrm>
            <a:custGeom>
              <a:avLst/>
              <a:gdLst/>
              <a:ahLst/>
              <a:cxnLst/>
              <a:rect l="l" t="t" r="r" b="b"/>
              <a:pathLst>
                <a:path w="3466" h="7988" extrusionOk="0">
                  <a:moveTo>
                    <a:pt x="1824" y="1"/>
                  </a:moveTo>
                  <a:lnTo>
                    <a:pt x="1824" y="1"/>
                  </a:lnTo>
                  <a:cubicBezTo>
                    <a:pt x="1794" y="1"/>
                    <a:pt x="1733" y="609"/>
                    <a:pt x="1581" y="1612"/>
                  </a:cubicBezTo>
                  <a:cubicBezTo>
                    <a:pt x="1429" y="2584"/>
                    <a:pt x="1156" y="3952"/>
                    <a:pt x="700" y="5411"/>
                  </a:cubicBezTo>
                  <a:cubicBezTo>
                    <a:pt x="578" y="5776"/>
                    <a:pt x="457" y="6110"/>
                    <a:pt x="365" y="6475"/>
                  </a:cubicBezTo>
                  <a:cubicBezTo>
                    <a:pt x="274" y="6627"/>
                    <a:pt x="244" y="6809"/>
                    <a:pt x="153" y="6961"/>
                  </a:cubicBezTo>
                  <a:cubicBezTo>
                    <a:pt x="122" y="7113"/>
                    <a:pt x="1" y="7296"/>
                    <a:pt x="61" y="7539"/>
                  </a:cubicBezTo>
                  <a:cubicBezTo>
                    <a:pt x="92" y="7660"/>
                    <a:pt x="122" y="7752"/>
                    <a:pt x="244" y="7843"/>
                  </a:cubicBezTo>
                  <a:cubicBezTo>
                    <a:pt x="305" y="7904"/>
                    <a:pt x="426" y="7964"/>
                    <a:pt x="517" y="7964"/>
                  </a:cubicBezTo>
                  <a:cubicBezTo>
                    <a:pt x="608" y="7980"/>
                    <a:pt x="692" y="7987"/>
                    <a:pt x="772" y="7987"/>
                  </a:cubicBezTo>
                  <a:cubicBezTo>
                    <a:pt x="852" y="7987"/>
                    <a:pt x="928" y="7980"/>
                    <a:pt x="1004" y="7964"/>
                  </a:cubicBezTo>
                  <a:cubicBezTo>
                    <a:pt x="1308" y="7904"/>
                    <a:pt x="1581" y="7873"/>
                    <a:pt x="1824" y="7843"/>
                  </a:cubicBezTo>
                  <a:cubicBezTo>
                    <a:pt x="2888" y="7691"/>
                    <a:pt x="3466" y="7356"/>
                    <a:pt x="3435" y="7296"/>
                  </a:cubicBezTo>
                  <a:cubicBezTo>
                    <a:pt x="3432" y="7294"/>
                    <a:pt x="3427" y="7293"/>
                    <a:pt x="3420" y="7293"/>
                  </a:cubicBezTo>
                  <a:cubicBezTo>
                    <a:pt x="3310" y="7293"/>
                    <a:pt x="2769" y="7517"/>
                    <a:pt x="1824" y="7660"/>
                  </a:cubicBezTo>
                  <a:cubicBezTo>
                    <a:pt x="1612" y="7691"/>
                    <a:pt x="1308" y="7721"/>
                    <a:pt x="1034" y="7721"/>
                  </a:cubicBezTo>
                  <a:cubicBezTo>
                    <a:pt x="990" y="7726"/>
                    <a:pt x="944" y="7729"/>
                    <a:pt x="898" y="7729"/>
                  </a:cubicBezTo>
                  <a:cubicBezTo>
                    <a:pt x="660" y="7729"/>
                    <a:pt x="421" y="7661"/>
                    <a:pt x="396" y="7508"/>
                  </a:cubicBezTo>
                  <a:cubicBezTo>
                    <a:pt x="396" y="7387"/>
                    <a:pt x="426" y="7235"/>
                    <a:pt x="517" y="7083"/>
                  </a:cubicBezTo>
                  <a:cubicBezTo>
                    <a:pt x="578" y="6931"/>
                    <a:pt x="608" y="6748"/>
                    <a:pt x="700" y="6597"/>
                  </a:cubicBezTo>
                  <a:cubicBezTo>
                    <a:pt x="821" y="6232"/>
                    <a:pt x="912" y="5897"/>
                    <a:pt x="1034" y="5502"/>
                  </a:cubicBezTo>
                  <a:cubicBezTo>
                    <a:pt x="1490" y="4043"/>
                    <a:pt x="1733" y="2645"/>
                    <a:pt x="1794" y="1642"/>
                  </a:cubicBezTo>
                  <a:cubicBezTo>
                    <a:pt x="1916" y="609"/>
                    <a:pt x="1855" y="1"/>
                    <a:pt x="1824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2078;p36">
              <a:extLst>
                <a:ext uri="{FF2B5EF4-FFF2-40B4-BE49-F238E27FC236}">
                  <a16:creationId xmlns:a16="http://schemas.microsoft.com/office/drawing/2014/main" id="{1D0A2037-F006-40F5-9374-98AA59F609F8}"/>
                </a:ext>
              </a:extLst>
            </p:cNvPr>
            <p:cNvSpPr/>
            <p:nvPr/>
          </p:nvSpPr>
          <p:spPr>
            <a:xfrm>
              <a:off x="4754925" y="1704725"/>
              <a:ext cx="41800" cy="73725"/>
            </a:xfrm>
            <a:custGeom>
              <a:avLst/>
              <a:gdLst/>
              <a:ahLst/>
              <a:cxnLst/>
              <a:rect l="l" t="t" r="r" b="b"/>
              <a:pathLst>
                <a:path w="1672" h="2949" extrusionOk="0">
                  <a:moveTo>
                    <a:pt x="821" y="0"/>
                  </a:moveTo>
                  <a:cubicBezTo>
                    <a:pt x="365" y="0"/>
                    <a:pt x="0" y="669"/>
                    <a:pt x="0" y="1490"/>
                  </a:cubicBezTo>
                  <a:cubicBezTo>
                    <a:pt x="0" y="2280"/>
                    <a:pt x="365" y="2949"/>
                    <a:pt x="821" y="2949"/>
                  </a:cubicBezTo>
                  <a:cubicBezTo>
                    <a:pt x="1277" y="2949"/>
                    <a:pt x="1672" y="2280"/>
                    <a:pt x="1672" y="1490"/>
                  </a:cubicBezTo>
                  <a:cubicBezTo>
                    <a:pt x="1672" y="669"/>
                    <a:pt x="1277" y="0"/>
                    <a:pt x="821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2079;p36">
              <a:extLst>
                <a:ext uri="{FF2B5EF4-FFF2-40B4-BE49-F238E27FC236}">
                  <a16:creationId xmlns:a16="http://schemas.microsoft.com/office/drawing/2014/main" id="{FB63E28D-FA8D-4C75-8595-7A961F2469B2}"/>
                </a:ext>
              </a:extLst>
            </p:cNvPr>
            <p:cNvSpPr/>
            <p:nvPr/>
          </p:nvSpPr>
          <p:spPr>
            <a:xfrm>
              <a:off x="4922100" y="1700925"/>
              <a:ext cx="41800" cy="73725"/>
            </a:xfrm>
            <a:custGeom>
              <a:avLst/>
              <a:gdLst/>
              <a:ahLst/>
              <a:cxnLst/>
              <a:rect l="l" t="t" r="r" b="b"/>
              <a:pathLst>
                <a:path w="1672" h="2949" extrusionOk="0">
                  <a:moveTo>
                    <a:pt x="821" y="0"/>
                  </a:moveTo>
                  <a:cubicBezTo>
                    <a:pt x="365" y="0"/>
                    <a:pt x="0" y="669"/>
                    <a:pt x="0" y="1459"/>
                  </a:cubicBezTo>
                  <a:cubicBezTo>
                    <a:pt x="0" y="2280"/>
                    <a:pt x="365" y="2949"/>
                    <a:pt x="821" y="2949"/>
                  </a:cubicBezTo>
                  <a:cubicBezTo>
                    <a:pt x="1277" y="2949"/>
                    <a:pt x="1672" y="2280"/>
                    <a:pt x="1672" y="1459"/>
                  </a:cubicBezTo>
                  <a:cubicBezTo>
                    <a:pt x="1672" y="669"/>
                    <a:pt x="1277" y="0"/>
                    <a:pt x="821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2080;p36">
              <a:extLst>
                <a:ext uri="{FF2B5EF4-FFF2-40B4-BE49-F238E27FC236}">
                  <a16:creationId xmlns:a16="http://schemas.microsoft.com/office/drawing/2014/main" id="{C85C44A0-C36D-4675-943B-73203FFD2185}"/>
                </a:ext>
              </a:extLst>
            </p:cNvPr>
            <p:cNvSpPr/>
            <p:nvPr/>
          </p:nvSpPr>
          <p:spPr>
            <a:xfrm>
              <a:off x="4729075" y="1576125"/>
              <a:ext cx="87425" cy="49775"/>
            </a:xfrm>
            <a:custGeom>
              <a:avLst/>
              <a:gdLst/>
              <a:ahLst/>
              <a:cxnLst/>
              <a:rect l="l" t="t" r="r" b="b"/>
              <a:pathLst>
                <a:path w="3497" h="1991" extrusionOk="0">
                  <a:moveTo>
                    <a:pt x="2299" y="1"/>
                  </a:moveTo>
                  <a:cubicBezTo>
                    <a:pt x="2049" y="1"/>
                    <a:pt x="1773" y="41"/>
                    <a:pt x="1490" y="129"/>
                  </a:cubicBezTo>
                  <a:cubicBezTo>
                    <a:pt x="609" y="403"/>
                    <a:pt x="1" y="1011"/>
                    <a:pt x="153" y="1497"/>
                  </a:cubicBezTo>
                  <a:cubicBezTo>
                    <a:pt x="256" y="1807"/>
                    <a:pt x="668" y="1990"/>
                    <a:pt x="1198" y="1990"/>
                  </a:cubicBezTo>
                  <a:cubicBezTo>
                    <a:pt x="1448" y="1990"/>
                    <a:pt x="1724" y="1949"/>
                    <a:pt x="2007" y="1862"/>
                  </a:cubicBezTo>
                  <a:cubicBezTo>
                    <a:pt x="2888" y="1588"/>
                    <a:pt x="3496" y="980"/>
                    <a:pt x="3344" y="494"/>
                  </a:cubicBezTo>
                  <a:cubicBezTo>
                    <a:pt x="3241" y="184"/>
                    <a:pt x="2829" y="1"/>
                    <a:pt x="2299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2081;p36">
              <a:extLst>
                <a:ext uri="{FF2B5EF4-FFF2-40B4-BE49-F238E27FC236}">
                  <a16:creationId xmlns:a16="http://schemas.microsoft.com/office/drawing/2014/main" id="{A4738FE4-982E-4C57-8C85-E0F5A1F6FD6F}"/>
                </a:ext>
              </a:extLst>
            </p:cNvPr>
            <p:cNvSpPr/>
            <p:nvPr/>
          </p:nvSpPr>
          <p:spPr>
            <a:xfrm>
              <a:off x="4901575" y="1575725"/>
              <a:ext cx="86650" cy="50150"/>
            </a:xfrm>
            <a:custGeom>
              <a:avLst/>
              <a:gdLst/>
              <a:ahLst/>
              <a:cxnLst/>
              <a:rect l="l" t="t" r="r" b="b"/>
              <a:pathLst>
                <a:path w="3466" h="2006" extrusionOk="0">
                  <a:moveTo>
                    <a:pt x="1203" y="1"/>
                  </a:moveTo>
                  <a:cubicBezTo>
                    <a:pt x="658" y="1"/>
                    <a:pt x="226" y="177"/>
                    <a:pt x="122" y="510"/>
                  </a:cubicBezTo>
                  <a:cubicBezTo>
                    <a:pt x="0" y="996"/>
                    <a:pt x="578" y="1604"/>
                    <a:pt x="1459" y="1878"/>
                  </a:cubicBezTo>
                  <a:cubicBezTo>
                    <a:pt x="1739" y="1964"/>
                    <a:pt x="2015" y="2005"/>
                    <a:pt x="2267" y="2005"/>
                  </a:cubicBezTo>
                  <a:cubicBezTo>
                    <a:pt x="2810" y="2005"/>
                    <a:pt x="3240" y="1815"/>
                    <a:pt x="3344" y="1483"/>
                  </a:cubicBezTo>
                  <a:cubicBezTo>
                    <a:pt x="3466" y="996"/>
                    <a:pt x="2888" y="388"/>
                    <a:pt x="2007" y="115"/>
                  </a:cubicBezTo>
                  <a:cubicBezTo>
                    <a:pt x="1729" y="38"/>
                    <a:pt x="1454" y="1"/>
                    <a:pt x="1203" y="1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Google Shape;2082;p36">
              <a:extLst>
                <a:ext uri="{FF2B5EF4-FFF2-40B4-BE49-F238E27FC236}">
                  <a16:creationId xmlns:a16="http://schemas.microsoft.com/office/drawing/2014/main" id="{582C5852-B261-4489-9CFC-E8FA65885159}"/>
                </a:ext>
              </a:extLst>
            </p:cNvPr>
            <p:cNvSpPr/>
            <p:nvPr/>
          </p:nvSpPr>
          <p:spPr>
            <a:xfrm>
              <a:off x="4644075" y="1412650"/>
              <a:ext cx="602525" cy="279075"/>
            </a:xfrm>
            <a:custGeom>
              <a:avLst/>
              <a:gdLst/>
              <a:ahLst/>
              <a:cxnLst/>
              <a:rect l="l" t="t" r="r" b="b"/>
              <a:pathLst>
                <a:path w="24101" h="11163" extrusionOk="0">
                  <a:moveTo>
                    <a:pt x="10937" y="1"/>
                  </a:moveTo>
                  <a:cubicBezTo>
                    <a:pt x="9926" y="1"/>
                    <a:pt x="8912" y="46"/>
                    <a:pt x="7899" y="163"/>
                  </a:cubicBezTo>
                  <a:cubicBezTo>
                    <a:pt x="4495" y="589"/>
                    <a:pt x="1668" y="2595"/>
                    <a:pt x="513" y="5908"/>
                  </a:cubicBezTo>
                  <a:cubicBezTo>
                    <a:pt x="0" y="7400"/>
                    <a:pt x="504" y="7907"/>
                    <a:pt x="1402" y="7907"/>
                  </a:cubicBezTo>
                  <a:cubicBezTo>
                    <a:pt x="2902" y="7907"/>
                    <a:pt x="5501" y="6497"/>
                    <a:pt x="6319" y="5908"/>
                  </a:cubicBezTo>
                  <a:cubicBezTo>
                    <a:pt x="7960" y="4723"/>
                    <a:pt x="9328" y="3203"/>
                    <a:pt x="10392" y="1501"/>
                  </a:cubicBezTo>
                  <a:cubicBezTo>
                    <a:pt x="10939" y="3720"/>
                    <a:pt x="12003" y="5817"/>
                    <a:pt x="13553" y="7489"/>
                  </a:cubicBezTo>
                  <a:cubicBezTo>
                    <a:pt x="15559" y="9647"/>
                    <a:pt x="18416" y="11076"/>
                    <a:pt x="21364" y="11136"/>
                  </a:cubicBezTo>
                  <a:cubicBezTo>
                    <a:pt x="21514" y="11154"/>
                    <a:pt x="21658" y="11163"/>
                    <a:pt x="21796" y="11163"/>
                  </a:cubicBezTo>
                  <a:cubicBezTo>
                    <a:pt x="22358" y="11163"/>
                    <a:pt x="22822" y="11022"/>
                    <a:pt x="23188" y="10802"/>
                  </a:cubicBezTo>
                  <a:cubicBezTo>
                    <a:pt x="23766" y="10437"/>
                    <a:pt x="24100" y="9768"/>
                    <a:pt x="24070" y="8735"/>
                  </a:cubicBezTo>
                  <a:cubicBezTo>
                    <a:pt x="24039" y="7762"/>
                    <a:pt x="23614" y="6820"/>
                    <a:pt x="23188" y="5908"/>
                  </a:cubicBezTo>
                  <a:cubicBezTo>
                    <a:pt x="22368" y="4024"/>
                    <a:pt x="21364" y="2078"/>
                    <a:pt x="19602" y="1075"/>
                  </a:cubicBezTo>
                  <a:cubicBezTo>
                    <a:pt x="18416" y="437"/>
                    <a:pt x="17048" y="315"/>
                    <a:pt x="15711" y="224"/>
                  </a:cubicBezTo>
                  <a:cubicBezTo>
                    <a:pt x="14129" y="113"/>
                    <a:pt x="12535" y="1"/>
                    <a:pt x="10937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2083;p36">
              <a:extLst>
                <a:ext uri="{FF2B5EF4-FFF2-40B4-BE49-F238E27FC236}">
                  <a16:creationId xmlns:a16="http://schemas.microsoft.com/office/drawing/2014/main" id="{083788E1-E3EF-4BE1-9630-AA6E2472118D}"/>
                </a:ext>
              </a:extLst>
            </p:cNvPr>
            <p:cNvSpPr/>
            <p:nvPr/>
          </p:nvSpPr>
          <p:spPr>
            <a:xfrm>
              <a:off x="4894725" y="2046675"/>
              <a:ext cx="296400" cy="136475"/>
            </a:xfrm>
            <a:custGeom>
              <a:avLst/>
              <a:gdLst/>
              <a:ahLst/>
              <a:cxnLst/>
              <a:rect l="l" t="t" r="r" b="b"/>
              <a:pathLst>
                <a:path w="11856" h="5459" extrusionOk="0">
                  <a:moveTo>
                    <a:pt x="11855" y="0"/>
                  </a:moveTo>
                  <a:lnTo>
                    <a:pt x="11855" y="0"/>
                  </a:lnTo>
                  <a:cubicBezTo>
                    <a:pt x="11338" y="31"/>
                    <a:pt x="10852" y="152"/>
                    <a:pt x="10335" y="274"/>
                  </a:cubicBezTo>
                  <a:cubicBezTo>
                    <a:pt x="9667" y="1794"/>
                    <a:pt x="8451" y="3040"/>
                    <a:pt x="6901" y="3617"/>
                  </a:cubicBezTo>
                  <a:cubicBezTo>
                    <a:pt x="6378" y="3803"/>
                    <a:pt x="5824" y="3890"/>
                    <a:pt x="5267" y="3890"/>
                  </a:cubicBezTo>
                  <a:cubicBezTo>
                    <a:pt x="3814" y="3890"/>
                    <a:pt x="2332" y="3299"/>
                    <a:pt x="1277" y="2310"/>
                  </a:cubicBezTo>
                  <a:cubicBezTo>
                    <a:pt x="1164" y="2379"/>
                    <a:pt x="1032" y="2413"/>
                    <a:pt x="897" y="2413"/>
                  </a:cubicBezTo>
                  <a:cubicBezTo>
                    <a:pt x="852" y="2413"/>
                    <a:pt x="806" y="2409"/>
                    <a:pt x="761" y="2402"/>
                  </a:cubicBezTo>
                  <a:lnTo>
                    <a:pt x="1" y="2402"/>
                  </a:lnTo>
                  <a:cubicBezTo>
                    <a:pt x="913" y="3861"/>
                    <a:pt x="2372" y="4985"/>
                    <a:pt x="4104" y="5320"/>
                  </a:cubicBezTo>
                  <a:cubicBezTo>
                    <a:pt x="4541" y="5413"/>
                    <a:pt x="4983" y="5458"/>
                    <a:pt x="5423" y="5458"/>
                  </a:cubicBezTo>
                  <a:cubicBezTo>
                    <a:pt x="7279" y="5458"/>
                    <a:pt x="9089" y="4653"/>
                    <a:pt x="10244" y="3253"/>
                  </a:cubicBezTo>
                  <a:cubicBezTo>
                    <a:pt x="11035" y="2341"/>
                    <a:pt x="11551" y="1186"/>
                    <a:pt x="11855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2084;p36">
              <a:extLst>
                <a:ext uri="{FF2B5EF4-FFF2-40B4-BE49-F238E27FC236}">
                  <a16:creationId xmlns:a16="http://schemas.microsoft.com/office/drawing/2014/main" id="{8C6BE8EA-052B-4FD6-BEA1-F6BC0EA7F011}"/>
                </a:ext>
              </a:extLst>
            </p:cNvPr>
            <p:cNvSpPr/>
            <p:nvPr/>
          </p:nvSpPr>
          <p:spPr>
            <a:xfrm>
              <a:off x="4572550" y="1596050"/>
              <a:ext cx="787725" cy="257625"/>
            </a:xfrm>
            <a:custGeom>
              <a:avLst/>
              <a:gdLst/>
              <a:ahLst/>
              <a:cxnLst/>
              <a:rect l="l" t="t" r="r" b="b"/>
              <a:pathLst>
                <a:path w="31509" h="10305" extrusionOk="0">
                  <a:moveTo>
                    <a:pt x="5076" y="730"/>
                  </a:moveTo>
                  <a:cubicBezTo>
                    <a:pt x="7265" y="730"/>
                    <a:pt x="9028" y="2281"/>
                    <a:pt x="9423" y="4347"/>
                  </a:cubicBezTo>
                  <a:cubicBezTo>
                    <a:pt x="9423" y="4408"/>
                    <a:pt x="9423" y="4469"/>
                    <a:pt x="9453" y="4499"/>
                  </a:cubicBezTo>
                  <a:cubicBezTo>
                    <a:pt x="9484" y="4712"/>
                    <a:pt x="9484" y="4925"/>
                    <a:pt x="9484" y="5138"/>
                  </a:cubicBezTo>
                  <a:cubicBezTo>
                    <a:pt x="9484" y="7569"/>
                    <a:pt x="7508" y="9545"/>
                    <a:pt x="5076" y="9545"/>
                  </a:cubicBezTo>
                  <a:cubicBezTo>
                    <a:pt x="2645" y="9545"/>
                    <a:pt x="669" y="7569"/>
                    <a:pt x="669" y="5138"/>
                  </a:cubicBezTo>
                  <a:cubicBezTo>
                    <a:pt x="669" y="2706"/>
                    <a:pt x="2645" y="730"/>
                    <a:pt x="5076" y="730"/>
                  </a:cubicBezTo>
                  <a:close/>
                  <a:moveTo>
                    <a:pt x="16839" y="730"/>
                  </a:moveTo>
                  <a:cubicBezTo>
                    <a:pt x="19271" y="730"/>
                    <a:pt x="21247" y="2706"/>
                    <a:pt x="21247" y="5138"/>
                  </a:cubicBezTo>
                  <a:cubicBezTo>
                    <a:pt x="21247" y="7569"/>
                    <a:pt x="19271" y="9545"/>
                    <a:pt x="16839" y="9545"/>
                  </a:cubicBezTo>
                  <a:cubicBezTo>
                    <a:pt x="14408" y="9545"/>
                    <a:pt x="12432" y="7569"/>
                    <a:pt x="12432" y="5138"/>
                  </a:cubicBezTo>
                  <a:cubicBezTo>
                    <a:pt x="12432" y="2706"/>
                    <a:pt x="14408" y="730"/>
                    <a:pt x="16839" y="730"/>
                  </a:cubicBezTo>
                  <a:close/>
                  <a:moveTo>
                    <a:pt x="16839" y="1"/>
                  </a:moveTo>
                  <a:cubicBezTo>
                    <a:pt x="14499" y="1"/>
                    <a:pt x="12584" y="1521"/>
                    <a:pt x="11915" y="3648"/>
                  </a:cubicBezTo>
                  <a:cubicBezTo>
                    <a:pt x="11642" y="3451"/>
                    <a:pt x="11315" y="3352"/>
                    <a:pt x="10984" y="3352"/>
                  </a:cubicBezTo>
                  <a:cubicBezTo>
                    <a:pt x="10654" y="3352"/>
                    <a:pt x="10319" y="3451"/>
                    <a:pt x="10031" y="3648"/>
                  </a:cubicBezTo>
                  <a:cubicBezTo>
                    <a:pt x="9392" y="1581"/>
                    <a:pt x="7417" y="62"/>
                    <a:pt x="5137" y="62"/>
                  </a:cubicBezTo>
                  <a:cubicBezTo>
                    <a:pt x="2280" y="62"/>
                    <a:pt x="0" y="2372"/>
                    <a:pt x="0" y="5168"/>
                  </a:cubicBezTo>
                  <a:cubicBezTo>
                    <a:pt x="0" y="8025"/>
                    <a:pt x="2310" y="10305"/>
                    <a:pt x="5137" y="10305"/>
                  </a:cubicBezTo>
                  <a:cubicBezTo>
                    <a:pt x="7933" y="10305"/>
                    <a:pt x="10243" y="7995"/>
                    <a:pt x="10243" y="5168"/>
                  </a:cubicBezTo>
                  <a:cubicBezTo>
                    <a:pt x="10243" y="4955"/>
                    <a:pt x="10213" y="4712"/>
                    <a:pt x="10213" y="4499"/>
                  </a:cubicBezTo>
                  <a:cubicBezTo>
                    <a:pt x="10411" y="4226"/>
                    <a:pt x="10684" y="4089"/>
                    <a:pt x="10962" y="4089"/>
                  </a:cubicBezTo>
                  <a:cubicBezTo>
                    <a:pt x="11239" y="4089"/>
                    <a:pt x="11520" y="4226"/>
                    <a:pt x="11733" y="4499"/>
                  </a:cubicBezTo>
                  <a:lnTo>
                    <a:pt x="11763" y="4499"/>
                  </a:lnTo>
                  <a:cubicBezTo>
                    <a:pt x="11733" y="4712"/>
                    <a:pt x="11733" y="4955"/>
                    <a:pt x="11733" y="5168"/>
                  </a:cubicBezTo>
                  <a:cubicBezTo>
                    <a:pt x="11733" y="8025"/>
                    <a:pt x="14043" y="10305"/>
                    <a:pt x="16870" y="10305"/>
                  </a:cubicBezTo>
                  <a:cubicBezTo>
                    <a:pt x="19727" y="10305"/>
                    <a:pt x="22007" y="7995"/>
                    <a:pt x="22007" y="5168"/>
                  </a:cubicBezTo>
                  <a:cubicBezTo>
                    <a:pt x="22007" y="4499"/>
                    <a:pt x="21855" y="3800"/>
                    <a:pt x="21611" y="3192"/>
                  </a:cubicBezTo>
                  <a:cubicBezTo>
                    <a:pt x="23101" y="3132"/>
                    <a:pt x="24590" y="3010"/>
                    <a:pt x="26019" y="2919"/>
                  </a:cubicBezTo>
                  <a:cubicBezTo>
                    <a:pt x="26588" y="2896"/>
                    <a:pt x="27369" y="2793"/>
                    <a:pt x="28135" y="2793"/>
                  </a:cubicBezTo>
                  <a:cubicBezTo>
                    <a:pt x="29374" y="2793"/>
                    <a:pt x="30573" y="3063"/>
                    <a:pt x="30761" y="4378"/>
                  </a:cubicBezTo>
                  <a:cubicBezTo>
                    <a:pt x="30797" y="4562"/>
                    <a:pt x="30928" y="4642"/>
                    <a:pt x="31069" y="4642"/>
                  </a:cubicBezTo>
                  <a:cubicBezTo>
                    <a:pt x="31278" y="4642"/>
                    <a:pt x="31508" y="4467"/>
                    <a:pt x="31490" y="4195"/>
                  </a:cubicBezTo>
                  <a:cubicBezTo>
                    <a:pt x="31186" y="2493"/>
                    <a:pt x="29514" y="2068"/>
                    <a:pt x="28086" y="2068"/>
                  </a:cubicBezTo>
                  <a:cubicBezTo>
                    <a:pt x="25806" y="2098"/>
                    <a:pt x="23466" y="2341"/>
                    <a:pt x="21186" y="2493"/>
                  </a:cubicBezTo>
                  <a:cubicBezTo>
                    <a:pt x="20274" y="1004"/>
                    <a:pt x="18663" y="1"/>
                    <a:pt x="16839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2085;p36">
              <a:extLst>
                <a:ext uri="{FF2B5EF4-FFF2-40B4-BE49-F238E27FC236}">
                  <a16:creationId xmlns:a16="http://schemas.microsoft.com/office/drawing/2014/main" id="{967EA1CF-E1F8-4791-AFF8-B46C66E6FAFE}"/>
                </a:ext>
              </a:extLst>
            </p:cNvPr>
            <p:cNvSpPr/>
            <p:nvPr/>
          </p:nvSpPr>
          <p:spPr>
            <a:xfrm>
              <a:off x="5193375" y="2050375"/>
              <a:ext cx="699125" cy="836000"/>
            </a:xfrm>
            <a:custGeom>
              <a:avLst/>
              <a:gdLst/>
              <a:ahLst/>
              <a:cxnLst/>
              <a:rect l="l" t="t" r="r" b="b"/>
              <a:pathLst>
                <a:path w="27965" h="33440" extrusionOk="0">
                  <a:moveTo>
                    <a:pt x="3212" y="1"/>
                  </a:moveTo>
                  <a:cubicBezTo>
                    <a:pt x="1494" y="1"/>
                    <a:pt x="718" y="1157"/>
                    <a:pt x="396" y="2406"/>
                  </a:cubicBezTo>
                  <a:cubicBezTo>
                    <a:pt x="0" y="3925"/>
                    <a:pt x="365" y="5597"/>
                    <a:pt x="1277" y="6874"/>
                  </a:cubicBezTo>
                  <a:cubicBezTo>
                    <a:pt x="7599" y="15962"/>
                    <a:pt x="17782" y="33409"/>
                    <a:pt x="17782" y="33440"/>
                  </a:cubicBezTo>
                  <a:lnTo>
                    <a:pt x="27964" y="26205"/>
                  </a:lnTo>
                  <a:cubicBezTo>
                    <a:pt x="25472" y="18667"/>
                    <a:pt x="14104" y="4837"/>
                    <a:pt x="6627" y="1038"/>
                  </a:cubicBezTo>
                  <a:cubicBezTo>
                    <a:pt x="5202" y="300"/>
                    <a:pt x="4085" y="1"/>
                    <a:pt x="321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2086;p36">
              <a:extLst>
                <a:ext uri="{FF2B5EF4-FFF2-40B4-BE49-F238E27FC236}">
                  <a16:creationId xmlns:a16="http://schemas.microsoft.com/office/drawing/2014/main" id="{57AE2389-7C99-4A79-90A4-93B47DC26C20}"/>
                </a:ext>
              </a:extLst>
            </p:cNvPr>
            <p:cNvSpPr/>
            <p:nvPr/>
          </p:nvSpPr>
          <p:spPr>
            <a:xfrm>
              <a:off x="4811900" y="2225250"/>
              <a:ext cx="137575" cy="350425"/>
            </a:xfrm>
            <a:custGeom>
              <a:avLst/>
              <a:gdLst/>
              <a:ahLst/>
              <a:cxnLst/>
              <a:rect l="l" t="t" r="r" b="b"/>
              <a:pathLst>
                <a:path w="5503" h="14017" extrusionOk="0">
                  <a:moveTo>
                    <a:pt x="183" y="0"/>
                  </a:moveTo>
                  <a:cubicBezTo>
                    <a:pt x="153" y="0"/>
                    <a:pt x="92" y="213"/>
                    <a:pt x="62" y="608"/>
                  </a:cubicBezTo>
                  <a:cubicBezTo>
                    <a:pt x="31" y="791"/>
                    <a:pt x="31" y="1003"/>
                    <a:pt x="31" y="1338"/>
                  </a:cubicBezTo>
                  <a:cubicBezTo>
                    <a:pt x="31" y="1581"/>
                    <a:pt x="1" y="1946"/>
                    <a:pt x="31" y="2280"/>
                  </a:cubicBezTo>
                  <a:cubicBezTo>
                    <a:pt x="31" y="2614"/>
                    <a:pt x="62" y="3010"/>
                    <a:pt x="92" y="3405"/>
                  </a:cubicBezTo>
                  <a:cubicBezTo>
                    <a:pt x="153" y="3830"/>
                    <a:pt x="214" y="4256"/>
                    <a:pt x="305" y="4712"/>
                  </a:cubicBezTo>
                  <a:cubicBezTo>
                    <a:pt x="487" y="5624"/>
                    <a:pt x="761" y="6596"/>
                    <a:pt x="1095" y="7630"/>
                  </a:cubicBezTo>
                  <a:cubicBezTo>
                    <a:pt x="1460" y="8602"/>
                    <a:pt x="1916" y="9575"/>
                    <a:pt x="2432" y="10365"/>
                  </a:cubicBezTo>
                  <a:cubicBezTo>
                    <a:pt x="2676" y="10730"/>
                    <a:pt x="2919" y="11125"/>
                    <a:pt x="3131" y="11460"/>
                  </a:cubicBezTo>
                  <a:cubicBezTo>
                    <a:pt x="3375" y="11824"/>
                    <a:pt x="3648" y="12098"/>
                    <a:pt x="3831" y="12371"/>
                  </a:cubicBezTo>
                  <a:cubicBezTo>
                    <a:pt x="4043" y="12645"/>
                    <a:pt x="4287" y="12888"/>
                    <a:pt x="4469" y="13101"/>
                  </a:cubicBezTo>
                  <a:cubicBezTo>
                    <a:pt x="4651" y="13283"/>
                    <a:pt x="4803" y="13496"/>
                    <a:pt x="4955" y="13587"/>
                  </a:cubicBezTo>
                  <a:cubicBezTo>
                    <a:pt x="5262" y="13866"/>
                    <a:pt x="5440" y="14017"/>
                    <a:pt x="5468" y="14017"/>
                  </a:cubicBezTo>
                  <a:cubicBezTo>
                    <a:pt x="5471" y="14017"/>
                    <a:pt x="5472" y="14015"/>
                    <a:pt x="5472" y="14013"/>
                  </a:cubicBezTo>
                  <a:cubicBezTo>
                    <a:pt x="5502" y="13982"/>
                    <a:pt x="4894" y="13344"/>
                    <a:pt x="4104" y="12219"/>
                  </a:cubicBezTo>
                  <a:cubicBezTo>
                    <a:pt x="3891" y="11976"/>
                    <a:pt x="3679" y="11672"/>
                    <a:pt x="3466" y="11308"/>
                  </a:cubicBezTo>
                  <a:cubicBezTo>
                    <a:pt x="3223" y="10973"/>
                    <a:pt x="3010" y="10608"/>
                    <a:pt x="2767" y="10213"/>
                  </a:cubicBezTo>
                  <a:cubicBezTo>
                    <a:pt x="2311" y="9423"/>
                    <a:pt x="1885" y="8511"/>
                    <a:pt x="1521" y="7508"/>
                  </a:cubicBezTo>
                  <a:cubicBezTo>
                    <a:pt x="1125" y="6535"/>
                    <a:pt x="852" y="5593"/>
                    <a:pt x="669" y="4681"/>
                  </a:cubicBezTo>
                  <a:cubicBezTo>
                    <a:pt x="609" y="4225"/>
                    <a:pt x="487" y="3800"/>
                    <a:pt x="457" y="3374"/>
                  </a:cubicBezTo>
                  <a:cubicBezTo>
                    <a:pt x="365" y="2949"/>
                    <a:pt x="335" y="2614"/>
                    <a:pt x="335" y="2250"/>
                  </a:cubicBezTo>
                  <a:cubicBezTo>
                    <a:pt x="214" y="882"/>
                    <a:pt x="24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2087;p36">
              <a:extLst>
                <a:ext uri="{FF2B5EF4-FFF2-40B4-BE49-F238E27FC236}">
                  <a16:creationId xmlns:a16="http://schemas.microsoft.com/office/drawing/2014/main" id="{B72F1672-3EB6-418E-B880-2310636C86C9}"/>
                </a:ext>
              </a:extLst>
            </p:cNvPr>
            <p:cNvSpPr/>
            <p:nvPr/>
          </p:nvSpPr>
          <p:spPr>
            <a:xfrm>
              <a:off x="4774675" y="2257150"/>
              <a:ext cx="53975" cy="104250"/>
            </a:xfrm>
            <a:custGeom>
              <a:avLst/>
              <a:gdLst/>
              <a:ahLst/>
              <a:cxnLst/>
              <a:rect l="l" t="t" r="r" b="b"/>
              <a:pathLst>
                <a:path w="2159" h="4170" extrusionOk="0">
                  <a:moveTo>
                    <a:pt x="92" y="1"/>
                  </a:moveTo>
                  <a:cubicBezTo>
                    <a:pt x="31" y="1"/>
                    <a:pt x="0" y="275"/>
                    <a:pt x="31" y="730"/>
                  </a:cubicBezTo>
                  <a:cubicBezTo>
                    <a:pt x="92" y="1156"/>
                    <a:pt x="244" y="1764"/>
                    <a:pt x="547" y="2372"/>
                  </a:cubicBezTo>
                  <a:cubicBezTo>
                    <a:pt x="851" y="2980"/>
                    <a:pt x="1216" y="3436"/>
                    <a:pt x="1520" y="3740"/>
                  </a:cubicBezTo>
                  <a:cubicBezTo>
                    <a:pt x="1767" y="4041"/>
                    <a:pt x="2014" y="4170"/>
                    <a:pt x="2082" y="4170"/>
                  </a:cubicBezTo>
                  <a:cubicBezTo>
                    <a:pt x="2089" y="4170"/>
                    <a:pt x="2095" y="4168"/>
                    <a:pt x="2098" y="4165"/>
                  </a:cubicBezTo>
                  <a:cubicBezTo>
                    <a:pt x="2158" y="4074"/>
                    <a:pt x="1459" y="3314"/>
                    <a:pt x="912" y="2189"/>
                  </a:cubicBezTo>
                  <a:cubicBezTo>
                    <a:pt x="335" y="1034"/>
                    <a:pt x="244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Google Shape;2088;p36">
              <a:extLst>
                <a:ext uri="{FF2B5EF4-FFF2-40B4-BE49-F238E27FC236}">
                  <a16:creationId xmlns:a16="http://schemas.microsoft.com/office/drawing/2014/main" id="{B69E3ACD-EDF9-4F69-BE00-144E08559ABF}"/>
                </a:ext>
              </a:extLst>
            </p:cNvPr>
            <p:cNvSpPr/>
            <p:nvPr/>
          </p:nvSpPr>
          <p:spPr>
            <a:xfrm>
              <a:off x="5606000" y="2640150"/>
              <a:ext cx="262950" cy="198350"/>
            </a:xfrm>
            <a:custGeom>
              <a:avLst/>
              <a:gdLst/>
              <a:ahLst/>
              <a:cxnLst/>
              <a:rect l="l" t="t" r="r" b="b"/>
              <a:pathLst>
                <a:path w="10518" h="7934" extrusionOk="0">
                  <a:moveTo>
                    <a:pt x="10335" y="0"/>
                  </a:moveTo>
                  <a:cubicBezTo>
                    <a:pt x="9119" y="1003"/>
                    <a:pt x="7751" y="2006"/>
                    <a:pt x="6292" y="3131"/>
                  </a:cubicBezTo>
                  <a:cubicBezTo>
                    <a:pt x="3982" y="4864"/>
                    <a:pt x="1763" y="6414"/>
                    <a:pt x="0" y="7690"/>
                  </a:cubicBezTo>
                  <a:cubicBezTo>
                    <a:pt x="61" y="7751"/>
                    <a:pt x="152" y="7842"/>
                    <a:pt x="183" y="7934"/>
                  </a:cubicBezTo>
                  <a:cubicBezTo>
                    <a:pt x="2006" y="6718"/>
                    <a:pt x="4225" y="5168"/>
                    <a:pt x="6566" y="3435"/>
                  </a:cubicBezTo>
                  <a:cubicBezTo>
                    <a:pt x="7964" y="2371"/>
                    <a:pt x="9332" y="1307"/>
                    <a:pt x="10517" y="335"/>
                  </a:cubicBezTo>
                  <a:cubicBezTo>
                    <a:pt x="10487" y="244"/>
                    <a:pt x="10396" y="122"/>
                    <a:pt x="10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Google Shape;2089;p36">
              <a:extLst>
                <a:ext uri="{FF2B5EF4-FFF2-40B4-BE49-F238E27FC236}">
                  <a16:creationId xmlns:a16="http://schemas.microsoft.com/office/drawing/2014/main" id="{6A47549B-8369-462C-8787-D56B56E088A9}"/>
                </a:ext>
              </a:extLst>
            </p:cNvPr>
            <p:cNvSpPr/>
            <p:nvPr/>
          </p:nvSpPr>
          <p:spPr>
            <a:xfrm>
              <a:off x="4109775" y="2093775"/>
              <a:ext cx="278125" cy="185450"/>
            </a:xfrm>
            <a:custGeom>
              <a:avLst/>
              <a:gdLst/>
              <a:ahLst/>
              <a:cxnLst/>
              <a:rect l="l" t="t" r="r" b="b"/>
              <a:pathLst>
                <a:path w="11125" h="7418" extrusionOk="0">
                  <a:moveTo>
                    <a:pt x="10912" y="1"/>
                  </a:moveTo>
                  <a:cubicBezTo>
                    <a:pt x="9514" y="822"/>
                    <a:pt x="8055" y="1642"/>
                    <a:pt x="6505" y="2645"/>
                  </a:cubicBezTo>
                  <a:cubicBezTo>
                    <a:pt x="4043" y="4196"/>
                    <a:pt x="1824" y="5746"/>
                    <a:pt x="0" y="7114"/>
                  </a:cubicBezTo>
                  <a:cubicBezTo>
                    <a:pt x="31" y="7235"/>
                    <a:pt x="122" y="7357"/>
                    <a:pt x="152" y="7417"/>
                  </a:cubicBezTo>
                  <a:cubicBezTo>
                    <a:pt x="2006" y="6080"/>
                    <a:pt x="4256" y="4530"/>
                    <a:pt x="6718" y="2980"/>
                  </a:cubicBezTo>
                  <a:cubicBezTo>
                    <a:pt x="8237" y="2037"/>
                    <a:pt x="9727" y="1126"/>
                    <a:pt x="11125" y="305"/>
                  </a:cubicBezTo>
                  <a:lnTo>
                    <a:pt x="109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Google Shape;2090;p36">
              <a:extLst>
                <a:ext uri="{FF2B5EF4-FFF2-40B4-BE49-F238E27FC236}">
                  <a16:creationId xmlns:a16="http://schemas.microsoft.com/office/drawing/2014/main" id="{6D61DE54-05A8-4266-BE5E-CBFC2F7332B6}"/>
                </a:ext>
              </a:extLst>
            </p:cNvPr>
            <p:cNvSpPr/>
            <p:nvPr/>
          </p:nvSpPr>
          <p:spPr>
            <a:xfrm>
              <a:off x="5207800" y="2055025"/>
              <a:ext cx="361750" cy="718125"/>
            </a:xfrm>
            <a:custGeom>
              <a:avLst/>
              <a:gdLst/>
              <a:ahLst/>
              <a:cxnLst/>
              <a:rect l="l" t="t" r="r" b="b"/>
              <a:pathLst>
                <a:path w="14470" h="28725" extrusionOk="0">
                  <a:moveTo>
                    <a:pt x="2250" y="1"/>
                  </a:moveTo>
                  <a:lnTo>
                    <a:pt x="2250" y="1"/>
                  </a:lnTo>
                  <a:cubicBezTo>
                    <a:pt x="2250" y="1"/>
                    <a:pt x="2129" y="92"/>
                    <a:pt x="1977" y="244"/>
                  </a:cubicBezTo>
                  <a:cubicBezTo>
                    <a:pt x="1855" y="305"/>
                    <a:pt x="1794" y="426"/>
                    <a:pt x="1673" y="548"/>
                  </a:cubicBezTo>
                  <a:lnTo>
                    <a:pt x="1338" y="1004"/>
                  </a:lnTo>
                  <a:cubicBezTo>
                    <a:pt x="1065" y="1338"/>
                    <a:pt x="791" y="1794"/>
                    <a:pt x="578" y="2372"/>
                  </a:cubicBezTo>
                  <a:cubicBezTo>
                    <a:pt x="335" y="2919"/>
                    <a:pt x="153" y="3618"/>
                    <a:pt x="122" y="4378"/>
                  </a:cubicBezTo>
                  <a:cubicBezTo>
                    <a:pt x="1" y="5928"/>
                    <a:pt x="457" y="7782"/>
                    <a:pt x="1430" y="9545"/>
                  </a:cubicBezTo>
                  <a:cubicBezTo>
                    <a:pt x="1673" y="10001"/>
                    <a:pt x="1977" y="10426"/>
                    <a:pt x="2281" y="10822"/>
                  </a:cubicBezTo>
                  <a:cubicBezTo>
                    <a:pt x="2585" y="11278"/>
                    <a:pt x="2888" y="11703"/>
                    <a:pt x="3192" y="12159"/>
                  </a:cubicBezTo>
                  <a:cubicBezTo>
                    <a:pt x="3800" y="13071"/>
                    <a:pt x="4469" y="13983"/>
                    <a:pt x="5138" y="14895"/>
                  </a:cubicBezTo>
                  <a:cubicBezTo>
                    <a:pt x="6506" y="16749"/>
                    <a:pt x="7782" y="18542"/>
                    <a:pt x="8937" y="20183"/>
                  </a:cubicBezTo>
                  <a:cubicBezTo>
                    <a:pt x="10062" y="21825"/>
                    <a:pt x="11095" y="23284"/>
                    <a:pt x="11886" y="24591"/>
                  </a:cubicBezTo>
                  <a:cubicBezTo>
                    <a:pt x="12311" y="25229"/>
                    <a:pt x="12646" y="25807"/>
                    <a:pt x="12949" y="26323"/>
                  </a:cubicBezTo>
                  <a:cubicBezTo>
                    <a:pt x="13223" y="26779"/>
                    <a:pt x="13497" y="27235"/>
                    <a:pt x="13709" y="27661"/>
                  </a:cubicBezTo>
                  <a:cubicBezTo>
                    <a:pt x="14165" y="28360"/>
                    <a:pt x="14439" y="28725"/>
                    <a:pt x="14439" y="28725"/>
                  </a:cubicBezTo>
                  <a:cubicBezTo>
                    <a:pt x="14469" y="28725"/>
                    <a:pt x="14287" y="28269"/>
                    <a:pt x="13922" y="27509"/>
                  </a:cubicBezTo>
                  <a:cubicBezTo>
                    <a:pt x="13709" y="27144"/>
                    <a:pt x="13497" y="26688"/>
                    <a:pt x="13193" y="26141"/>
                  </a:cubicBezTo>
                  <a:cubicBezTo>
                    <a:pt x="12889" y="25624"/>
                    <a:pt x="12585" y="25016"/>
                    <a:pt x="12159" y="24348"/>
                  </a:cubicBezTo>
                  <a:cubicBezTo>
                    <a:pt x="11399" y="23071"/>
                    <a:pt x="10427" y="21551"/>
                    <a:pt x="9272" y="19879"/>
                  </a:cubicBezTo>
                  <a:cubicBezTo>
                    <a:pt x="8147" y="18238"/>
                    <a:pt x="6840" y="16445"/>
                    <a:pt x="5472" y="14591"/>
                  </a:cubicBezTo>
                  <a:cubicBezTo>
                    <a:pt x="4803" y="13648"/>
                    <a:pt x="4135" y="12737"/>
                    <a:pt x="3527" y="11855"/>
                  </a:cubicBezTo>
                  <a:cubicBezTo>
                    <a:pt x="3223" y="11399"/>
                    <a:pt x="2919" y="10974"/>
                    <a:pt x="2615" y="10518"/>
                  </a:cubicBezTo>
                  <a:cubicBezTo>
                    <a:pt x="2311" y="10123"/>
                    <a:pt x="2007" y="9697"/>
                    <a:pt x="1794" y="9271"/>
                  </a:cubicBezTo>
                  <a:cubicBezTo>
                    <a:pt x="791" y="7569"/>
                    <a:pt x="335" y="5776"/>
                    <a:pt x="426" y="4287"/>
                  </a:cubicBezTo>
                  <a:cubicBezTo>
                    <a:pt x="457" y="3587"/>
                    <a:pt x="609" y="2888"/>
                    <a:pt x="791" y="2372"/>
                  </a:cubicBezTo>
                  <a:cubicBezTo>
                    <a:pt x="1034" y="1825"/>
                    <a:pt x="1247" y="1369"/>
                    <a:pt x="1490" y="1034"/>
                  </a:cubicBezTo>
                  <a:cubicBezTo>
                    <a:pt x="1581" y="882"/>
                    <a:pt x="1703" y="730"/>
                    <a:pt x="1794" y="578"/>
                  </a:cubicBezTo>
                  <a:cubicBezTo>
                    <a:pt x="1855" y="457"/>
                    <a:pt x="1977" y="396"/>
                    <a:pt x="2037" y="274"/>
                  </a:cubicBezTo>
                  <a:cubicBezTo>
                    <a:pt x="2189" y="122"/>
                    <a:pt x="2281" y="1"/>
                    <a:pt x="2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Google Shape;2091;p36">
              <a:extLst>
                <a:ext uri="{FF2B5EF4-FFF2-40B4-BE49-F238E27FC236}">
                  <a16:creationId xmlns:a16="http://schemas.microsoft.com/office/drawing/2014/main" id="{0DBF4862-8D20-4416-9027-10873B32F9A3}"/>
                </a:ext>
              </a:extLst>
            </p:cNvPr>
            <p:cNvSpPr/>
            <p:nvPr/>
          </p:nvSpPr>
          <p:spPr>
            <a:xfrm>
              <a:off x="4184250" y="1886325"/>
              <a:ext cx="41800" cy="228775"/>
            </a:xfrm>
            <a:custGeom>
              <a:avLst/>
              <a:gdLst/>
              <a:ahLst/>
              <a:cxnLst/>
              <a:rect l="l" t="t" r="r" b="b"/>
              <a:pathLst>
                <a:path w="1672" h="9151" extrusionOk="0">
                  <a:moveTo>
                    <a:pt x="1307" y="1"/>
                  </a:moveTo>
                  <a:cubicBezTo>
                    <a:pt x="1307" y="1"/>
                    <a:pt x="1246" y="92"/>
                    <a:pt x="1216" y="366"/>
                  </a:cubicBezTo>
                  <a:cubicBezTo>
                    <a:pt x="1216" y="609"/>
                    <a:pt x="1155" y="974"/>
                    <a:pt x="1277" y="1399"/>
                  </a:cubicBezTo>
                  <a:cubicBezTo>
                    <a:pt x="1398" y="1794"/>
                    <a:pt x="1520" y="2311"/>
                    <a:pt x="1520" y="2889"/>
                  </a:cubicBezTo>
                  <a:cubicBezTo>
                    <a:pt x="1520" y="3436"/>
                    <a:pt x="1398" y="4044"/>
                    <a:pt x="1155" y="4621"/>
                  </a:cubicBezTo>
                  <a:cubicBezTo>
                    <a:pt x="912" y="5229"/>
                    <a:pt x="608" y="5776"/>
                    <a:pt x="395" y="6293"/>
                  </a:cubicBezTo>
                  <a:cubicBezTo>
                    <a:pt x="182" y="6840"/>
                    <a:pt x="30" y="7326"/>
                    <a:pt x="30" y="7782"/>
                  </a:cubicBezTo>
                  <a:cubicBezTo>
                    <a:pt x="1" y="8225"/>
                    <a:pt x="57" y="8553"/>
                    <a:pt x="144" y="8795"/>
                  </a:cubicBezTo>
                  <a:lnTo>
                    <a:pt x="144" y="8795"/>
                  </a:lnTo>
                  <a:cubicBezTo>
                    <a:pt x="101" y="8555"/>
                    <a:pt x="60" y="8205"/>
                    <a:pt x="91" y="7782"/>
                  </a:cubicBezTo>
                  <a:cubicBezTo>
                    <a:pt x="152" y="7357"/>
                    <a:pt x="304" y="6870"/>
                    <a:pt x="517" y="6384"/>
                  </a:cubicBezTo>
                  <a:cubicBezTo>
                    <a:pt x="760" y="5837"/>
                    <a:pt x="1064" y="5320"/>
                    <a:pt x="1307" y="4712"/>
                  </a:cubicBezTo>
                  <a:cubicBezTo>
                    <a:pt x="1580" y="4104"/>
                    <a:pt x="1672" y="3436"/>
                    <a:pt x="1672" y="2828"/>
                  </a:cubicBezTo>
                  <a:cubicBezTo>
                    <a:pt x="1672" y="2281"/>
                    <a:pt x="1459" y="1734"/>
                    <a:pt x="1398" y="1369"/>
                  </a:cubicBezTo>
                  <a:cubicBezTo>
                    <a:pt x="1277" y="943"/>
                    <a:pt x="1277" y="609"/>
                    <a:pt x="1277" y="366"/>
                  </a:cubicBezTo>
                  <a:cubicBezTo>
                    <a:pt x="1277" y="153"/>
                    <a:pt x="1307" y="31"/>
                    <a:pt x="1307" y="1"/>
                  </a:cubicBezTo>
                  <a:close/>
                  <a:moveTo>
                    <a:pt x="144" y="8795"/>
                  </a:moveTo>
                  <a:lnTo>
                    <a:pt x="144" y="8795"/>
                  </a:lnTo>
                  <a:cubicBezTo>
                    <a:pt x="147" y="8809"/>
                    <a:pt x="149" y="8823"/>
                    <a:pt x="152" y="8837"/>
                  </a:cubicBezTo>
                  <a:lnTo>
                    <a:pt x="152" y="8837"/>
                  </a:lnTo>
                  <a:cubicBezTo>
                    <a:pt x="152" y="8830"/>
                    <a:pt x="152" y="8823"/>
                    <a:pt x="152" y="8816"/>
                  </a:cubicBezTo>
                  <a:cubicBezTo>
                    <a:pt x="149" y="8809"/>
                    <a:pt x="147" y="8802"/>
                    <a:pt x="144" y="8795"/>
                  </a:cubicBezTo>
                  <a:close/>
                  <a:moveTo>
                    <a:pt x="152" y="8837"/>
                  </a:moveTo>
                  <a:cubicBezTo>
                    <a:pt x="154" y="9010"/>
                    <a:pt x="183" y="9150"/>
                    <a:pt x="213" y="9150"/>
                  </a:cubicBezTo>
                  <a:cubicBezTo>
                    <a:pt x="226" y="9150"/>
                    <a:pt x="190" y="9037"/>
                    <a:pt x="152" y="8837"/>
                  </a:cubicBezTo>
                  <a:close/>
                </a:path>
              </a:pathLst>
            </a:custGeom>
            <a:solidFill>
              <a:srgbClr val="212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Google Shape;2092;p36">
              <a:extLst>
                <a:ext uri="{FF2B5EF4-FFF2-40B4-BE49-F238E27FC236}">
                  <a16:creationId xmlns:a16="http://schemas.microsoft.com/office/drawing/2014/main" id="{064FC67C-AFE8-4972-A656-85C05274DEF4}"/>
                </a:ext>
              </a:extLst>
            </p:cNvPr>
            <p:cNvSpPr/>
            <p:nvPr/>
          </p:nvSpPr>
          <p:spPr>
            <a:xfrm>
              <a:off x="4121925" y="1982025"/>
              <a:ext cx="74500" cy="78425"/>
            </a:xfrm>
            <a:custGeom>
              <a:avLst/>
              <a:gdLst/>
              <a:ahLst/>
              <a:cxnLst/>
              <a:rect l="l" t="t" r="r" b="b"/>
              <a:pathLst>
                <a:path w="2980" h="3137" extrusionOk="0">
                  <a:moveTo>
                    <a:pt x="2972" y="1"/>
                  </a:moveTo>
                  <a:cubicBezTo>
                    <a:pt x="2880" y="1"/>
                    <a:pt x="1906" y="293"/>
                    <a:pt x="1125" y="1219"/>
                  </a:cubicBezTo>
                  <a:cubicBezTo>
                    <a:pt x="244" y="2130"/>
                    <a:pt x="0" y="3134"/>
                    <a:pt x="61" y="3134"/>
                  </a:cubicBezTo>
                  <a:cubicBezTo>
                    <a:pt x="63" y="3135"/>
                    <a:pt x="65" y="3136"/>
                    <a:pt x="67" y="3136"/>
                  </a:cubicBezTo>
                  <a:cubicBezTo>
                    <a:pt x="141" y="3136"/>
                    <a:pt x="451" y="2196"/>
                    <a:pt x="1277" y="1371"/>
                  </a:cubicBezTo>
                  <a:cubicBezTo>
                    <a:pt x="2067" y="459"/>
                    <a:pt x="2979" y="64"/>
                    <a:pt x="2979" y="3"/>
                  </a:cubicBezTo>
                  <a:cubicBezTo>
                    <a:pt x="2979" y="1"/>
                    <a:pt x="2977" y="1"/>
                    <a:pt x="2972" y="1"/>
                  </a:cubicBezTo>
                  <a:close/>
                </a:path>
              </a:pathLst>
            </a:custGeom>
            <a:solidFill>
              <a:srgbClr val="212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00D34E21-C710-4544-88BC-121D07E377CF}"/>
              </a:ext>
            </a:extLst>
          </p:cNvPr>
          <p:cNvSpPr/>
          <p:nvPr/>
        </p:nvSpPr>
        <p:spPr>
          <a:xfrm>
            <a:off x="-261304" y="-174043"/>
            <a:ext cx="1031112" cy="1159759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248" name="Google Shape;2248;p46"/>
          <p:cNvSpPr txBox="1">
            <a:spLocks noGrp="1"/>
          </p:cNvSpPr>
          <p:nvPr>
            <p:ph type="title"/>
          </p:nvPr>
        </p:nvSpPr>
        <p:spPr>
          <a:xfrm>
            <a:off x="289747" y="17593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 err="1">
                <a:solidFill>
                  <a:schemeClr val="tx1"/>
                </a:solidFill>
                <a:latin typeface="Abadi Extra Light"/>
              </a:rPr>
              <a:t>Why</a:t>
            </a:r>
            <a:r>
              <a:rPr lang="pt-BR" sz="36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600" dirty="0" err="1">
                <a:solidFill>
                  <a:schemeClr val="tx1"/>
                </a:solidFill>
                <a:latin typeface="Abadi Extra Light"/>
              </a:rPr>
              <a:t>did</a:t>
            </a:r>
            <a:r>
              <a:rPr lang="pt-BR" sz="36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600" dirty="0" err="1">
                <a:solidFill>
                  <a:schemeClr val="tx1"/>
                </a:solidFill>
                <a:latin typeface="Abadi Extra Light"/>
              </a:rPr>
              <a:t>we</a:t>
            </a:r>
            <a:r>
              <a:rPr lang="pt-BR" sz="36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600" dirty="0" err="1">
                <a:solidFill>
                  <a:schemeClr val="tx1"/>
                </a:solidFill>
                <a:latin typeface="Abadi Extra Light"/>
              </a:rPr>
              <a:t>chose</a:t>
            </a:r>
            <a:r>
              <a:rPr lang="pt-BR" sz="36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600" dirty="0" err="1">
                <a:solidFill>
                  <a:schemeClr val="tx1"/>
                </a:solidFill>
                <a:latin typeface="Abadi Extra Light"/>
              </a:rPr>
              <a:t>this</a:t>
            </a:r>
            <a:r>
              <a:rPr lang="pt-BR" sz="36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600" dirty="0" err="1">
                <a:solidFill>
                  <a:schemeClr val="tx1"/>
                </a:solidFill>
                <a:latin typeface="Abadi Extra Light"/>
              </a:rPr>
              <a:t>theme</a:t>
            </a:r>
            <a:r>
              <a:rPr lang="pt-BR" sz="3600" dirty="0">
                <a:solidFill>
                  <a:schemeClr val="tx1"/>
                </a:solidFill>
                <a:latin typeface="Abadi Extra Light"/>
              </a:rPr>
              <a:t>?</a:t>
            </a:r>
          </a:p>
        </p:txBody>
      </p:sp>
      <p:grpSp>
        <p:nvGrpSpPr>
          <p:cNvPr id="2249" name="Google Shape;2249;p46"/>
          <p:cNvGrpSpPr/>
          <p:nvPr/>
        </p:nvGrpSpPr>
        <p:grpSpPr>
          <a:xfrm>
            <a:off x="1305365" y="2177340"/>
            <a:ext cx="2939175" cy="2979317"/>
            <a:chOff x="676372" y="1526175"/>
            <a:chExt cx="2939175" cy="2979317"/>
          </a:xfrm>
        </p:grpSpPr>
        <p:sp>
          <p:nvSpPr>
            <p:cNvPr id="2250" name="Google Shape;2250;p46"/>
            <p:cNvSpPr/>
            <p:nvPr/>
          </p:nvSpPr>
          <p:spPr>
            <a:xfrm>
              <a:off x="676372" y="3821786"/>
              <a:ext cx="2464370" cy="578222"/>
            </a:xfrm>
            <a:custGeom>
              <a:avLst/>
              <a:gdLst/>
              <a:ahLst/>
              <a:cxnLst/>
              <a:rect l="l" t="t" r="r" b="b"/>
              <a:pathLst>
                <a:path w="40378" h="9474" extrusionOk="0">
                  <a:moveTo>
                    <a:pt x="20184" y="0"/>
                  </a:moveTo>
                  <a:cubicBezTo>
                    <a:pt x="9036" y="0"/>
                    <a:pt x="1" y="2123"/>
                    <a:pt x="1" y="4737"/>
                  </a:cubicBezTo>
                  <a:cubicBezTo>
                    <a:pt x="1" y="7350"/>
                    <a:pt x="9036" y="9473"/>
                    <a:pt x="20184" y="9473"/>
                  </a:cubicBezTo>
                  <a:cubicBezTo>
                    <a:pt x="31342" y="9473"/>
                    <a:pt x="40377" y="7350"/>
                    <a:pt x="40377" y="4737"/>
                  </a:cubicBezTo>
                  <a:cubicBezTo>
                    <a:pt x="40377" y="2123"/>
                    <a:pt x="31342" y="0"/>
                    <a:pt x="20184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11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2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grpSp>
          <p:nvGrpSpPr>
            <p:cNvPr id="2251" name="Google Shape;2251;p46"/>
            <p:cNvGrpSpPr/>
            <p:nvPr/>
          </p:nvGrpSpPr>
          <p:grpSpPr>
            <a:xfrm flipH="1">
              <a:off x="1019199" y="1526175"/>
              <a:ext cx="2596348" cy="2979317"/>
              <a:chOff x="713225" y="1494525"/>
              <a:chExt cx="2596348" cy="2979317"/>
            </a:xfrm>
          </p:grpSpPr>
          <p:sp>
            <p:nvSpPr>
              <p:cNvPr id="2252" name="Google Shape;2252;p46"/>
              <p:cNvSpPr/>
              <p:nvPr/>
            </p:nvSpPr>
            <p:spPr>
              <a:xfrm>
                <a:off x="713225" y="3844448"/>
                <a:ext cx="639001" cy="377302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0715" extrusionOk="0">
                    <a:moveTo>
                      <a:pt x="13510" y="1"/>
                    </a:moveTo>
                    <a:lnTo>
                      <a:pt x="10619" y="2593"/>
                    </a:lnTo>
                    <a:lnTo>
                      <a:pt x="5783" y="1696"/>
                    </a:lnTo>
                    <a:cubicBezTo>
                      <a:pt x="5783" y="1696"/>
                      <a:pt x="4120" y="61"/>
                      <a:pt x="2300" y="61"/>
                    </a:cubicBezTo>
                    <a:cubicBezTo>
                      <a:pt x="1727" y="61"/>
                      <a:pt x="1139" y="223"/>
                      <a:pt x="582" y="649"/>
                    </a:cubicBezTo>
                    <a:cubicBezTo>
                      <a:pt x="1" y="1081"/>
                      <a:pt x="51" y="1995"/>
                      <a:pt x="649" y="2377"/>
                    </a:cubicBezTo>
                    <a:lnTo>
                      <a:pt x="12597" y="10519"/>
                    </a:lnTo>
                    <a:cubicBezTo>
                      <a:pt x="12783" y="10652"/>
                      <a:pt x="12998" y="10714"/>
                      <a:pt x="13211" y="10714"/>
                    </a:cubicBezTo>
                    <a:cubicBezTo>
                      <a:pt x="13587" y="10714"/>
                      <a:pt x="13957" y="10520"/>
                      <a:pt x="14159" y="10170"/>
                    </a:cubicBezTo>
                    <a:lnTo>
                      <a:pt x="18147" y="3191"/>
                    </a:lnTo>
                    <a:lnTo>
                      <a:pt x="13510" y="1"/>
                    </a:lnTo>
                    <a:close/>
                  </a:path>
                </a:pathLst>
              </a:custGeom>
              <a:solidFill>
                <a:srgbClr val="455E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53" name="Google Shape;2253;p46"/>
              <p:cNvSpPr/>
              <p:nvPr/>
            </p:nvSpPr>
            <p:spPr>
              <a:xfrm>
                <a:off x="1232270" y="4014739"/>
                <a:ext cx="87785" cy="124652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3540" extrusionOk="0">
                    <a:moveTo>
                      <a:pt x="2493" y="0"/>
                    </a:moveTo>
                    <a:cubicBezTo>
                      <a:pt x="2044" y="17"/>
                      <a:pt x="1612" y="133"/>
                      <a:pt x="1246" y="382"/>
                    </a:cubicBezTo>
                    <a:cubicBezTo>
                      <a:pt x="449" y="881"/>
                      <a:pt x="0" y="1878"/>
                      <a:pt x="183" y="2792"/>
                    </a:cubicBezTo>
                    <a:cubicBezTo>
                      <a:pt x="233" y="3058"/>
                      <a:pt x="333" y="3307"/>
                      <a:pt x="465" y="3540"/>
                    </a:cubicBezTo>
                    <a:lnTo>
                      <a:pt x="2493" y="0"/>
                    </a:lnTo>
                    <a:close/>
                  </a:path>
                </a:pathLst>
              </a:custGeom>
              <a:solidFill>
                <a:srgbClr val="E3D6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54" name="Google Shape;2254;p46"/>
              <p:cNvSpPr/>
              <p:nvPr/>
            </p:nvSpPr>
            <p:spPr>
              <a:xfrm>
                <a:off x="713225" y="3847335"/>
                <a:ext cx="238177" cy="206909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5876" extrusionOk="0">
                    <a:moveTo>
                      <a:pt x="2302" y="1"/>
                    </a:moveTo>
                    <a:cubicBezTo>
                      <a:pt x="1732" y="1"/>
                      <a:pt x="1144" y="161"/>
                      <a:pt x="582" y="583"/>
                    </a:cubicBezTo>
                    <a:cubicBezTo>
                      <a:pt x="1" y="1015"/>
                      <a:pt x="51" y="1929"/>
                      <a:pt x="649" y="2328"/>
                    </a:cubicBezTo>
                    <a:lnTo>
                      <a:pt x="5817" y="5851"/>
                    </a:lnTo>
                    <a:cubicBezTo>
                      <a:pt x="5900" y="5868"/>
                      <a:pt x="5979" y="5876"/>
                      <a:pt x="6058" y="5876"/>
                    </a:cubicBezTo>
                    <a:cubicBezTo>
                      <a:pt x="6137" y="5876"/>
                      <a:pt x="6216" y="5868"/>
                      <a:pt x="6299" y="5851"/>
                    </a:cubicBezTo>
                    <a:cubicBezTo>
                      <a:pt x="6764" y="4688"/>
                      <a:pt x="6598" y="3342"/>
                      <a:pt x="6066" y="2195"/>
                    </a:cubicBezTo>
                    <a:cubicBezTo>
                      <a:pt x="5983" y="1996"/>
                      <a:pt x="5883" y="1813"/>
                      <a:pt x="5767" y="1597"/>
                    </a:cubicBezTo>
                    <a:cubicBezTo>
                      <a:pt x="5507" y="1386"/>
                      <a:pt x="3979" y="1"/>
                      <a:pt x="2302" y="1"/>
                    </a:cubicBezTo>
                    <a:close/>
                  </a:path>
                </a:pathLst>
              </a:custGeom>
              <a:solidFill>
                <a:srgbClr val="E3D6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55" name="Google Shape;2255;p46"/>
              <p:cNvSpPr/>
              <p:nvPr/>
            </p:nvSpPr>
            <p:spPr>
              <a:xfrm>
                <a:off x="1112192" y="3884063"/>
                <a:ext cx="82362" cy="71481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2030" extrusionOk="0">
                    <a:moveTo>
                      <a:pt x="267" y="1"/>
                    </a:moveTo>
                    <a:cubicBezTo>
                      <a:pt x="88" y="1"/>
                      <a:pt x="1" y="303"/>
                      <a:pt x="203" y="404"/>
                    </a:cubicBezTo>
                    <a:cubicBezTo>
                      <a:pt x="918" y="737"/>
                      <a:pt x="1466" y="1269"/>
                      <a:pt x="1865" y="1933"/>
                    </a:cubicBezTo>
                    <a:cubicBezTo>
                      <a:pt x="1907" y="2001"/>
                      <a:pt x="1973" y="2030"/>
                      <a:pt x="2040" y="2030"/>
                    </a:cubicBezTo>
                    <a:cubicBezTo>
                      <a:pt x="2187" y="2030"/>
                      <a:pt x="2338" y="1893"/>
                      <a:pt x="2247" y="1734"/>
                    </a:cubicBezTo>
                    <a:cubicBezTo>
                      <a:pt x="1782" y="969"/>
                      <a:pt x="1150" y="388"/>
                      <a:pt x="353" y="22"/>
                    </a:cubicBezTo>
                    <a:cubicBezTo>
                      <a:pt x="322" y="7"/>
                      <a:pt x="294" y="1"/>
                      <a:pt x="2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56" name="Google Shape;2256;p46"/>
              <p:cNvSpPr/>
              <p:nvPr/>
            </p:nvSpPr>
            <p:spPr>
              <a:xfrm>
                <a:off x="1076873" y="3905156"/>
                <a:ext cx="73665" cy="85848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438" extrusionOk="0">
                    <a:moveTo>
                      <a:pt x="310" y="0"/>
                    </a:moveTo>
                    <a:cubicBezTo>
                      <a:pt x="136" y="0"/>
                      <a:pt x="1" y="247"/>
                      <a:pt x="192" y="370"/>
                    </a:cubicBezTo>
                    <a:cubicBezTo>
                      <a:pt x="924" y="786"/>
                      <a:pt x="1439" y="1451"/>
                      <a:pt x="1638" y="2281"/>
                    </a:cubicBezTo>
                    <a:cubicBezTo>
                      <a:pt x="1667" y="2388"/>
                      <a:pt x="1759" y="2437"/>
                      <a:pt x="1850" y="2437"/>
                    </a:cubicBezTo>
                    <a:cubicBezTo>
                      <a:pt x="1972" y="2437"/>
                      <a:pt x="2092" y="2350"/>
                      <a:pt x="2054" y="2198"/>
                    </a:cubicBezTo>
                    <a:cubicBezTo>
                      <a:pt x="1838" y="1284"/>
                      <a:pt x="1256" y="503"/>
                      <a:pt x="425" y="38"/>
                    </a:cubicBezTo>
                    <a:cubicBezTo>
                      <a:pt x="387" y="12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57" name="Google Shape;2257;p46"/>
              <p:cNvSpPr/>
              <p:nvPr/>
            </p:nvSpPr>
            <p:spPr>
              <a:xfrm>
                <a:off x="1037646" y="3918994"/>
                <a:ext cx="58065" cy="8789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496" extrusionOk="0">
                    <a:moveTo>
                      <a:pt x="306" y="0"/>
                    </a:moveTo>
                    <a:cubicBezTo>
                      <a:pt x="134" y="0"/>
                      <a:pt x="0" y="257"/>
                      <a:pt x="176" y="393"/>
                    </a:cubicBezTo>
                    <a:cubicBezTo>
                      <a:pt x="791" y="875"/>
                      <a:pt x="1157" y="1556"/>
                      <a:pt x="1223" y="2320"/>
                    </a:cubicBezTo>
                    <a:cubicBezTo>
                      <a:pt x="1230" y="2441"/>
                      <a:pt x="1311" y="2495"/>
                      <a:pt x="1399" y="2495"/>
                    </a:cubicBezTo>
                    <a:cubicBezTo>
                      <a:pt x="1516" y="2495"/>
                      <a:pt x="1648" y="2399"/>
                      <a:pt x="1639" y="2237"/>
                    </a:cubicBezTo>
                    <a:cubicBezTo>
                      <a:pt x="1556" y="1373"/>
                      <a:pt x="1124" y="576"/>
                      <a:pt x="426" y="44"/>
                    </a:cubicBezTo>
                    <a:cubicBezTo>
                      <a:pt x="386" y="13"/>
                      <a:pt x="345" y="0"/>
                      <a:pt x="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58" name="Google Shape;2258;p46"/>
              <p:cNvSpPr/>
              <p:nvPr/>
            </p:nvSpPr>
            <p:spPr>
              <a:xfrm>
                <a:off x="1005320" y="3912445"/>
                <a:ext cx="35635" cy="82221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335" extrusionOk="0">
                    <a:moveTo>
                      <a:pt x="286" y="1"/>
                    </a:moveTo>
                    <a:cubicBezTo>
                      <a:pt x="148" y="1"/>
                      <a:pt x="1" y="137"/>
                      <a:pt x="81" y="296"/>
                    </a:cubicBezTo>
                    <a:cubicBezTo>
                      <a:pt x="413" y="845"/>
                      <a:pt x="579" y="1476"/>
                      <a:pt x="563" y="2124"/>
                    </a:cubicBezTo>
                    <a:cubicBezTo>
                      <a:pt x="545" y="2264"/>
                      <a:pt x="651" y="2335"/>
                      <a:pt x="761" y="2335"/>
                    </a:cubicBezTo>
                    <a:cubicBezTo>
                      <a:pt x="860" y="2335"/>
                      <a:pt x="962" y="2276"/>
                      <a:pt x="978" y="2158"/>
                    </a:cubicBezTo>
                    <a:cubicBezTo>
                      <a:pt x="1011" y="1426"/>
                      <a:pt x="829" y="728"/>
                      <a:pt x="446" y="97"/>
                    </a:cubicBezTo>
                    <a:cubicBezTo>
                      <a:pt x="410" y="29"/>
                      <a:pt x="349" y="1"/>
                      <a:pt x="2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59" name="Google Shape;2259;p46"/>
              <p:cNvSpPr/>
              <p:nvPr/>
            </p:nvSpPr>
            <p:spPr>
              <a:xfrm>
                <a:off x="713225" y="3864343"/>
                <a:ext cx="508539" cy="357407"/>
              </a:xfrm>
              <a:custGeom>
                <a:avLst/>
                <a:gdLst/>
                <a:ahLst/>
                <a:cxnLst/>
                <a:rect l="l" t="t" r="r" b="b"/>
                <a:pathLst>
                  <a:path w="14442" h="10150" extrusionOk="0">
                    <a:moveTo>
                      <a:pt x="732" y="1"/>
                    </a:moveTo>
                    <a:cubicBezTo>
                      <a:pt x="665" y="17"/>
                      <a:pt x="632" y="51"/>
                      <a:pt x="582" y="84"/>
                    </a:cubicBezTo>
                    <a:cubicBezTo>
                      <a:pt x="1" y="516"/>
                      <a:pt x="51" y="1430"/>
                      <a:pt x="649" y="1812"/>
                    </a:cubicBezTo>
                    <a:lnTo>
                      <a:pt x="12597" y="9954"/>
                    </a:lnTo>
                    <a:cubicBezTo>
                      <a:pt x="12783" y="10087"/>
                      <a:pt x="12998" y="10149"/>
                      <a:pt x="13211" y="10149"/>
                    </a:cubicBezTo>
                    <a:cubicBezTo>
                      <a:pt x="13585" y="10149"/>
                      <a:pt x="13951" y="9955"/>
                      <a:pt x="14142" y="9605"/>
                    </a:cubicBezTo>
                    <a:lnTo>
                      <a:pt x="14441" y="9090"/>
                    </a:lnTo>
                    <a:cubicBezTo>
                      <a:pt x="9722" y="6016"/>
                      <a:pt x="5435" y="3158"/>
                      <a:pt x="7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60" name="Google Shape;2260;p46"/>
              <p:cNvSpPr/>
              <p:nvPr/>
            </p:nvSpPr>
            <p:spPr>
              <a:xfrm>
                <a:off x="906335" y="4096082"/>
                <a:ext cx="643086" cy="377760"/>
              </a:xfrm>
              <a:custGeom>
                <a:avLst/>
                <a:gdLst/>
                <a:ahLst/>
                <a:cxnLst/>
                <a:rect l="l" t="t" r="r" b="b"/>
                <a:pathLst>
                  <a:path w="18263" h="10728" extrusionOk="0">
                    <a:moveTo>
                      <a:pt x="13344" y="0"/>
                    </a:moveTo>
                    <a:lnTo>
                      <a:pt x="10685" y="2808"/>
                    </a:lnTo>
                    <a:lnTo>
                      <a:pt x="5800" y="2310"/>
                    </a:lnTo>
                    <a:cubicBezTo>
                      <a:pt x="5800" y="2310"/>
                      <a:pt x="4172" y="946"/>
                      <a:pt x="2446" y="946"/>
                    </a:cubicBezTo>
                    <a:cubicBezTo>
                      <a:pt x="1801" y="946"/>
                      <a:pt x="1142" y="1137"/>
                      <a:pt x="549" y="1662"/>
                    </a:cubicBezTo>
                    <a:cubicBezTo>
                      <a:pt x="0" y="2144"/>
                      <a:pt x="117" y="3024"/>
                      <a:pt x="748" y="3407"/>
                    </a:cubicBezTo>
                    <a:lnTo>
                      <a:pt x="13294" y="10585"/>
                    </a:lnTo>
                    <a:cubicBezTo>
                      <a:pt x="13468" y="10682"/>
                      <a:pt x="13656" y="10728"/>
                      <a:pt x="13841" y="10728"/>
                    </a:cubicBezTo>
                    <a:cubicBezTo>
                      <a:pt x="14257" y="10728"/>
                      <a:pt x="14656" y="10499"/>
                      <a:pt x="14840" y="10120"/>
                    </a:cubicBezTo>
                    <a:lnTo>
                      <a:pt x="18263" y="2842"/>
                    </a:lnTo>
                    <a:lnTo>
                      <a:pt x="13344" y="0"/>
                    </a:lnTo>
                    <a:close/>
                  </a:path>
                </a:pathLst>
              </a:custGeom>
              <a:solidFill>
                <a:srgbClr val="455E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61" name="Google Shape;2261;p46"/>
              <p:cNvSpPr/>
              <p:nvPr/>
            </p:nvSpPr>
            <p:spPr>
              <a:xfrm>
                <a:off x="1438232" y="4255211"/>
                <a:ext cx="81939" cy="129934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3690" extrusionOk="0">
                    <a:moveTo>
                      <a:pt x="2327" y="1"/>
                    </a:moveTo>
                    <a:lnTo>
                      <a:pt x="2327" y="1"/>
                    </a:lnTo>
                    <a:cubicBezTo>
                      <a:pt x="1895" y="51"/>
                      <a:pt x="1479" y="217"/>
                      <a:pt x="1130" y="466"/>
                    </a:cubicBezTo>
                    <a:cubicBezTo>
                      <a:pt x="383" y="1031"/>
                      <a:pt x="0" y="2061"/>
                      <a:pt x="250" y="2959"/>
                    </a:cubicBezTo>
                    <a:cubicBezTo>
                      <a:pt x="333" y="3225"/>
                      <a:pt x="432" y="3457"/>
                      <a:pt x="582" y="3690"/>
                    </a:cubicBezTo>
                    <a:lnTo>
                      <a:pt x="2327" y="1"/>
                    </a:lnTo>
                    <a:close/>
                  </a:path>
                </a:pathLst>
              </a:custGeom>
              <a:solidFill>
                <a:srgbClr val="E3D6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62" name="Google Shape;2262;p46"/>
              <p:cNvSpPr/>
              <p:nvPr/>
            </p:nvSpPr>
            <p:spPr>
              <a:xfrm>
                <a:off x="906335" y="4129077"/>
                <a:ext cx="246382" cy="196380"/>
              </a:xfrm>
              <a:custGeom>
                <a:avLst/>
                <a:gdLst/>
                <a:ahLst/>
                <a:cxnLst/>
                <a:rect l="l" t="t" r="r" b="b"/>
                <a:pathLst>
                  <a:path w="6997" h="5577" extrusionOk="0">
                    <a:moveTo>
                      <a:pt x="2463" y="1"/>
                    </a:moveTo>
                    <a:cubicBezTo>
                      <a:pt x="1816" y="1"/>
                      <a:pt x="1152" y="194"/>
                      <a:pt x="549" y="725"/>
                    </a:cubicBezTo>
                    <a:cubicBezTo>
                      <a:pt x="0" y="1207"/>
                      <a:pt x="100" y="2087"/>
                      <a:pt x="748" y="2470"/>
                    </a:cubicBezTo>
                    <a:lnTo>
                      <a:pt x="6149" y="5577"/>
                    </a:lnTo>
                    <a:cubicBezTo>
                      <a:pt x="6315" y="5577"/>
                      <a:pt x="6464" y="5560"/>
                      <a:pt x="6631" y="5544"/>
                    </a:cubicBezTo>
                    <a:cubicBezTo>
                      <a:pt x="6996" y="4331"/>
                      <a:pt x="6730" y="3001"/>
                      <a:pt x="6132" y="1905"/>
                    </a:cubicBezTo>
                    <a:cubicBezTo>
                      <a:pt x="6032" y="1722"/>
                      <a:pt x="5899" y="1506"/>
                      <a:pt x="5783" y="1340"/>
                    </a:cubicBezTo>
                    <a:cubicBezTo>
                      <a:pt x="5524" y="1151"/>
                      <a:pt x="4043" y="1"/>
                      <a:pt x="2463" y="1"/>
                    </a:cubicBezTo>
                    <a:close/>
                  </a:path>
                </a:pathLst>
              </a:custGeom>
              <a:solidFill>
                <a:srgbClr val="E3D6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63" name="Google Shape;2263;p46"/>
              <p:cNvSpPr/>
              <p:nvPr/>
            </p:nvSpPr>
            <p:spPr>
              <a:xfrm>
                <a:off x="1304034" y="4140556"/>
                <a:ext cx="86235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1880" extrusionOk="0">
                    <a:moveTo>
                      <a:pt x="246" y="1"/>
                    </a:moveTo>
                    <a:cubicBezTo>
                      <a:pt x="55" y="1"/>
                      <a:pt x="0" y="327"/>
                      <a:pt x="222" y="415"/>
                    </a:cubicBezTo>
                    <a:cubicBezTo>
                      <a:pt x="953" y="681"/>
                      <a:pt x="1551" y="1163"/>
                      <a:pt x="1984" y="1795"/>
                    </a:cubicBezTo>
                    <a:cubicBezTo>
                      <a:pt x="2028" y="1854"/>
                      <a:pt x="2093" y="1880"/>
                      <a:pt x="2156" y="1880"/>
                    </a:cubicBezTo>
                    <a:cubicBezTo>
                      <a:pt x="2305" y="1880"/>
                      <a:pt x="2449" y="1741"/>
                      <a:pt x="2333" y="1579"/>
                    </a:cubicBezTo>
                    <a:cubicBezTo>
                      <a:pt x="1834" y="847"/>
                      <a:pt x="1153" y="332"/>
                      <a:pt x="322" y="17"/>
                    </a:cubicBezTo>
                    <a:cubicBezTo>
                      <a:pt x="295" y="6"/>
                      <a:pt x="269" y="1"/>
                      <a:pt x="2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64" name="Google Shape;2264;p46"/>
              <p:cNvSpPr/>
              <p:nvPr/>
            </p:nvSpPr>
            <p:spPr>
              <a:xfrm>
                <a:off x="1269596" y="4163903"/>
                <a:ext cx="79721" cy="81235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2307" extrusionOk="0">
                    <a:moveTo>
                      <a:pt x="346" y="1"/>
                    </a:moveTo>
                    <a:cubicBezTo>
                      <a:pt x="141" y="1"/>
                      <a:pt x="1" y="282"/>
                      <a:pt x="220" y="384"/>
                    </a:cubicBezTo>
                    <a:cubicBezTo>
                      <a:pt x="984" y="733"/>
                      <a:pt x="1549" y="1348"/>
                      <a:pt x="1815" y="2162"/>
                    </a:cubicBezTo>
                    <a:cubicBezTo>
                      <a:pt x="1848" y="2263"/>
                      <a:pt x="1933" y="2306"/>
                      <a:pt x="2017" y="2306"/>
                    </a:cubicBezTo>
                    <a:cubicBezTo>
                      <a:pt x="2142" y="2306"/>
                      <a:pt x="2263" y="2211"/>
                      <a:pt x="2214" y="2062"/>
                    </a:cubicBezTo>
                    <a:cubicBezTo>
                      <a:pt x="1898" y="1165"/>
                      <a:pt x="1283" y="434"/>
                      <a:pt x="436" y="18"/>
                    </a:cubicBezTo>
                    <a:cubicBezTo>
                      <a:pt x="405" y="6"/>
                      <a:pt x="375" y="1"/>
                      <a:pt x="3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65" name="Google Shape;2265;p46"/>
              <p:cNvSpPr/>
              <p:nvPr/>
            </p:nvSpPr>
            <p:spPr>
              <a:xfrm>
                <a:off x="1232023" y="4181721"/>
                <a:ext cx="62995" cy="84158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2390" extrusionOk="0">
                    <a:moveTo>
                      <a:pt x="273" y="0"/>
                    </a:moveTo>
                    <a:cubicBezTo>
                      <a:pt x="109" y="0"/>
                      <a:pt x="0" y="257"/>
                      <a:pt x="190" y="393"/>
                    </a:cubicBezTo>
                    <a:cubicBezTo>
                      <a:pt x="838" y="825"/>
                      <a:pt x="1253" y="1473"/>
                      <a:pt x="1370" y="2238"/>
                    </a:cubicBezTo>
                    <a:cubicBezTo>
                      <a:pt x="1390" y="2344"/>
                      <a:pt x="1463" y="2389"/>
                      <a:pt x="1541" y="2389"/>
                    </a:cubicBezTo>
                    <a:cubicBezTo>
                      <a:pt x="1659" y="2389"/>
                      <a:pt x="1789" y="2287"/>
                      <a:pt x="1769" y="2138"/>
                    </a:cubicBezTo>
                    <a:cubicBezTo>
                      <a:pt x="1619" y="1257"/>
                      <a:pt x="1121" y="509"/>
                      <a:pt x="389" y="44"/>
                    </a:cubicBezTo>
                    <a:cubicBezTo>
                      <a:pt x="350" y="13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66" name="Google Shape;2266;p46"/>
              <p:cNvSpPr/>
              <p:nvPr/>
            </p:nvSpPr>
            <p:spPr>
              <a:xfrm>
                <a:off x="1198958" y="4177389"/>
                <a:ext cx="40354" cy="80813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2295" extrusionOk="0">
                    <a:moveTo>
                      <a:pt x="286" y="0"/>
                    </a:moveTo>
                    <a:cubicBezTo>
                      <a:pt x="133" y="0"/>
                      <a:pt x="0" y="150"/>
                      <a:pt x="115" y="300"/>
                    </a:cubicBezTo>
                    <a:cubicBezTo>
                      <a:pt x="481" y="848"/>
                      <a:pt x="697" y="1447"/>
                      <a:pt x="730" y="2095"/>
                    </a:cubicBezTo>
                    <a:cubicBezTo>
                      <a:pt x="730" y="2228"/>
                      <a:pt x="834" y="2294"/>
                      <a:pt x="938" y="2294"/>
                    </a:cubicBezTo>
                    <a:cubicBezTo>
                      <a:pt x="1042" y="2294"/>
                      <a:pt x="1146" y="2228"/>
                      <a:pt x="1146" y="2095"/>
                    </a:cubicBezTo>
                    <a:cubicBezTo>
                      <a:pt x="1129" y="1363"/>
                      <a:pt x="896" y="682"/>
                      <a:pt x="481" y="101"/>
                    </a:cubicBezTo>
                    <a:cubicBezTo>
                      <a:pt x="425" y="29"/>
                      <a:pt x="353" y="0"/>
                      <a:pt x="2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67" name="Google Shape;2267;p46"/>
              <p:cNvSpPr/>
              <p:nvPr/>
            </p:nvSpPr>
            <p:spPr>
              <a:xfrm>
                <a:off x="905736" y="4150486"/>
                <a:ext cx="531357" cy="323356"/>
              </a:xfrm>
              <a:custGeom>
                <a:avLst/>
                <a:gdLst/>
                <a:ahLst/>
                <a:cxnLst/>
                <a:rect l="l" t="t" r="r" b="b"/>
                <a:pathLst>
                  <a:path w="15090" h="9183" extrusionOk="0">
                    <a:moveTo>
                      <a:pt x="665" y="0"/>
                    </a:moveTo>
                    <a:cubicBezTo>
                      <a:pt x="632" y="50"/>
                      <a:pt x="582" y="67"/>
                      <a:pt x="549" y="117"/>
                    </a:cubicBezTo>
                    <a:cubicBezTo>
                      <a:pt x="1" y="599"/>
                      <a:pt x="100" y="1479"/>
                      <a:pt x="749" y="1862"/>
                    </a:cubicBezTo>
                    <a:lnTo>
                      <a:pt x="13295" y="9040"/>
                    </a:lnTo>
                    <a:cubicBezTo>
                      <a:pt x="13469" y="9137"/>
                      <a:pt x="13655" y="9183"/>
                      <a:pt x="13838" y="9183"/>
                    </a:cubicBezTo>
                    <a:cubicBezTo>
                      <a:pt x="14250" y="9183"/>
                      <a:pt x="14644" y="8954"/>
                      <a:pt x="14840" y="8575"/>
                    </a:cubicBezTo>
                    <a:lnTo>
                      <a:pt x="15089" y="8027"/>
                    </a:lnTo>
                    <a:cubicBezTo>
                      <a:pt x="10121" y="5318"/>
                      <a:pt x="5584" y="2792"/>
                      <a:pt x="6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68" name="Google Shape;2268;p46"/>
              <p:cNvSpPr/>
              <p:nvPr/>
            </p:nvSpPr>
            <p:spPr>
              <a:xfrm>
                <a:off x="1710326" y="1823276"/>
                <a:ext cx="1541286" cy="1355857"/>
              </a:xfrm>
              <a:custGeom>
                <a:avLst/>
                <a:gdLst/>
                <a:ahLst/>
                <a:cxnLst/>
                <a:rect l="l" t="t" r="r" b="b"/>
                <a:pathLst>
                  <a:path w="43771" h="38505" extrusionOk="0">
                    <a:moveTo>
                      <a:pt x="24266" y="0"/>
                    </a:moveTo>
                    <a:cubicBezTo>
                      <a:pt x="23725" y="0"/>
                      <a:pt x="23197" y="22"/>
                      <a:pt x="22700" y="53"/>
                    </a:cubicBezTo>
                    <a:cubicBezTo>
                      <a:pt x="21320" y="136"/>
                      <a:pt x="19925" y="518"/>
                      <a:pt x="18861" y="1415"/>
                    </a:cubicBezTo>
                    <a:cubicBezTo>
                      <a:pt x="18324" y="1138"/>
                      <a:pt x="17719" y="1015"/>
                      <a:pt x="17107" y="1015"/>
                    </a:cubicBezTo>
                    <a:cubicBezTo>
                      <a:pt x="16582" y="1015"/>
                      <a:pt x="16052" y="1105"/>
                      <a:pt x="15554" y="1266"/>
                    </a:cubicBezTo>
                    <a:cubicBezTo>
                      <a:pt x="14125" y="1748"/>
                      <a:pt x="13361" y="2413"/>
                      <a:pt x="12563" y="3592"/>
                    </a:cubicBezTo>
                    <a:cubicBezTo>
                      <a:pt x="11732" y="4839"/>
                      <a:pt x="10320" y="5154"/>
                      <a:pt x="9057" y="5769"/>
                    </a:cubicBezTo>
                    <a:cubicBezTo>
                      <a:pt x="6298" y="7165"/>
                      <a:pt x="4786" y="10638"/>
                      <a:pt x="5617" y="13612"/>
                    </a:cubicBezTo>
                    <a:cubicBezTo>
                      <a:pt x="5800" y="14277"/>
                      <a:pt x="6082" y="14942"/>
                      <a:pt x="5983" y="15623"/>
                    </a:cubicBezTo>
                    <a:cubicBezTo>
                      <a:pt x="5800" y="17052"/>
                      <a:pt x="4205" y="17717"/>
                      <a:pt x="3041" y="18548"/>
                    </a:cubicBezTo>
                    <a:cubicBezTo>
                      <a:pt x="898" y="20110"/>
                      <a:pt x="0" y="23417"/>
                      <a:pt x="1579" y="25527"/>
                    </a:cubicBezTo>
                    <a:cubicBezTo>
                      <a:pt x="2510" y="26773"/>
                      <a:pt x="4205" y="27604"/>
                      <a:pt x="4387" y="29166"/>
                    </a:cubicBezTo>
                    <a:cubicBezTo>
                      <a:pt x="4470" y="29831"/>
                      <a:pt x="4238" y="30496"/>
                      <a:pt x="4088" y="31160"/>
                    </a:cubicBezTo>
                    <a:cubicBezTo>
                      <a:pt x="3490" y="34234"/>
                      <a:pt x="5501" y="37574"/>
                      <a:pt x="8475" y="38505"/>
                    </a:cubicBezTo>
                    <a:lnTo>
                      <a:pt x="33119" y="34484"/>
                    </a:lnTo>
                    <a:cubicBezTo>
                      <a:pt x="34155" y="35165"/>
                      <a:pt x="35384" y="35495"/>
                      <a:pt x="36619" y="35495"/>
                    </a:cubicBezTo>
                    <a:cubicBezTo>
                      <a:pt x="38394" y="35495"/>
                      <a:pt x="40182" y="34814"/>
                      <a:pt x="41427" y="33520"/>
                    </a:cubicBezTo>
                    <a:cubicBezTo>
                      <a:pt x="43504" y="31343"/>
                      <a:pt x="43770" y="27621"/>
                      <a:pt x="41976" y="25195"/>
                    </a:cubicBezTo>
                    <a:cubicBezTo>
                      <a:pt x="41228" y="24164"/>
                      <a:pt x="40131" y="23284"/>
                      <a:pt x="39799" y="22037"/>
                    </a:cubicBezTo>
                    <a:cubicBezTo>
                      <a:pt x="39234" y="19993"/>
                      <a:pt x="40945" y="17950"/>
                      <a:pt x="40929" y="15806"/>
                    </a:cubicBezTo>
                    <a:cubicBezTo>
                      <a:pt x="40879" y="12699"/>
                      <a:pt x="37522" y="11801"/>
                      <a:pt x="35362" y="10372"/>
                    </a:cubicBezTo>
                    <a:cubicBezTo>
                      <a:pt x="33916" y="9408"/>
                      <a:pt x="33567" y="8644"/>
                      <a:pt x="33335" y="7049"/>
                    </a:cubicBezTo>
                    <a:cubicBezTo>
                      <a:pt x="33052" y="5038"/>
                      <a:pt x="31640" y="2977"/>
                      <a:pt x="30144" y="1665"/>
                    </a:cubicBezTo>
                    <a:cubicBezTo>
                      <a:pt x="28615" y="320"/>
                      <a:pt x="26343" y="0"/>
                      <a:pt x="24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69" name="Google Shape;2269;p46"/>
              <p:cNvSpPr/>
              <p:nvPr/>
            </p:nvSpPr>
            <p:spPr>
              <a:xfrm>
                <a:off x="1877660" y="1922225"/>
                <a:ext cx="767738" cy="1178950"/>
              </a:xfrm>
              <a:custGeom>
                <a:avLst/>
                <a:gdLst/>
                <a:ahLst/>
                <a:cxnLst/>
                <a:rect l="l" t="t" r="r" b="b"/>
                <a:pathLst>
                  <a:path w="21803" h="33481" extrusionOk="0">
                    <a:moveTo>
                      <a:pt x="13057" y="0"/>
                    </a:moveTo>
                    <a:cubicBezTo>
                      <a:pt x="10736" y="0"/>
                      <a:pt x="8531" y="1629"/>
                      <a:pt x="7811" y="3823"/>
                    </a:cubicBezTo>
                    <a:cubicBezTo>
                      <a:pt x="7612" y="4471"/>
                      <a:pt x="7512" y="5169"/>
                      <a:pt x="7030" y="5668"/>
                    </a:cubicBezTo>
                    <a:cubicBezTo>
                      <a:pt x="6216" y="6499"/>
                      <a:pt x="4886" y="6216"/>
                      <a:pt x="4039" y="6914"/>
                    </a:cubicBezTo>
                    <a:cubicBezTo>
                      <a:pt x="3142" y="7662"/>
                      <a:pt x="2627" y="8991"/>
                      <a:pt x="2627" y="10154"/>
                    </a:cubicBezTo>
                    <a:cubicBezTo>
                      <a:pt x="2610" y="11251"/>
                      <a:pt x="2959" y="12331"/>
                      <a:pt x="3391" y="13328"/>
                    </a:cubicBezTo>
                    <a:cubicBezTo>
                      <a:pt x="3707" y="14059"/>
                      <a:pt x="4105" y="14874"/>
                      <a:pt x="3773" y="15605"/>
                    </a:cubicBezTo>
                    <a:cubicBezTo>
                      <a:pt x="3607" y="15970"/>
                      <a:pt x="3275" y="16236"/>
                      <a:pt x="2942" y="16519"/>
                    </a:cubicBezTo>
                    <a:cubicBezTo>
                      <a:pt x="2311" y="17017"/>
                      <a:pt x="1463" y="17483"/>
                      <a:pt x="998" y="18131"/>
                    </a:cubicBezTo>
                    <a:cubicBezTo>
                      <a:pt x="549" y="18762"/>
                      <a:pt x="234" y="19726"/>
                      <a:pt x="134" y="20474"/>
                    </a:cubicBezTo>
                    <a:cubicBezTo>
                      <a:pt x="1" y="21338"/>
                      <a:pt x="151" y="22252"/>
                      <a:pt x="699" y="22916"/>
                    </a:cubicBezTo>
                    <a:cubicBezTo>
                      <a:pt x="1413" y="23780"/>
                      <a:pt x="2726" y="24113"/>
                      <a:pt x="3142" y="25160"/>
                    </a:cubicBezTo>
                    <a:cubicBezTo>
                      <a:pt x="3457" y="25957"/>
                      <a:pt x="3075" y="26788"/>
                      <a:pt x="2859" y="27569"/>
                    </a:cubicBezTo>
                    <a:cubicBezTo>
                      <a:pt x="2627" y="28367"/>
                      <a:pt x="2527" y="29198"/>
                      <a:pt x="2710" y="30029"/>
                    </a:cubicBezTo>
                    <a:cubicBezTo>
                      <a:pt x="3025" y="31491"/>
                      <a:pt x="4205" y="32970"/>
                      <a:pt x="5651" y="33352"/>
                    </a:cubicBezTo>
                    <a:cubicBezTo>
                      <a:pt x="5969" y="33440"/>
                      <a:pt x="6270" y="33480"/>
                      <a:pt x="6557" y="33480"/>
                    </a:cubicBezTo>
                    <a:cubicBezTo>
                      <a:pt x="9470" y="33480"/>
                      <a:pt x="10812" y="29260"/>
                      <a:pt x="12265" y="27353"/>
                    </a:cubicBezTo>
                    <a:cubicBezTo>
                      <a:pt x="13095" y="26273"/>
                      <a:pt x="14292" y="25492"/>
                      <a:pt x="15621" y="25176"/>
                    </a:cubicBezTo>
                    <a:cubicBezTo>
                      <a:pt x="16951" y="24861"/>
                      <a:pt x="18396" y="25010"/>
                      <a:pt x="19643" y="24495"/>
                    </a:cubicBezTo>
                    <a:cubicBezTo>
                      <a:pt x="20590" y="24096"/>
                      <a:pt x="21321" y="23332"/>
                      <a:pt x="21803" y="22385"/>
                    </a:cubicBezTo>
                    <a:cubicBezTo>
                      <a:pt x="21803" y="22285"/>
                      <a:pt x="21803" y="22202"/>
                      <a:pt x="21770" y="22102"/>
                    </a:cubicBezTo>
                    <a:cubicBezTo>
                      <a:pt x="21653" y="19975"/>
                      <a:pt x="21271" y="17848"/>
                      <a:pt x="21338" y="15705"/>
                    </a:cubicBezTo>
                    <a:cubicBezTo>
                      <a:pt x="21254" y="15522"/>
                      <a:pt x="21155" y="15356"/>
                      <a:pt x="21055" y="15156"/>
                    </a:cubicBezTo>
                    <a:lnTo>
                      <a:pt x="13162" y="1"/>
                    </a:lnTo>
                    <a:cubicBezTo>
                      <a:pt x="13127" y="1"/>
                      <a:pt x="13092" y="0"/>
                      <a:pt x="1305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408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70" name="Google Shape;2270;p46"/>
              <p:cNvSpPr/>
              <p:nvPr/>
            </p:nvSpPr>
            <p:spPr>
              <a:xfrm>
                <a:off x="2115843" y="2238405"/>
                <a:ext cx="111201" cy="235290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6682" extrusionOk="0">
                    <a:moveTo>
                      <a:pt x="2014" y="0"/>
                    </a:moveTo>
                    <a:cubicBezTo>
                      <a:pt x="1414" y="0"/>
                      <a:pt x="828" y="334"/>
                      <a:pt x="499" y="843"/>
                    </a:cubicBezTo>
                    <a:cubicBezTo>
                      <a:pt x="117" y="1408"/>
                      <a:pt x="0" y="2106"/>
                      <a:pt x="83" y="2771"/>
                    </a:cubicBezTo>
                    <a:cubicBezTo>
                      <a:pt x="166" y="3435"/>
                      <a:pt x="416" y="4083"/>
                      <a:pt x="698" y="4682"/>
                    </a:cubicBezTo>
                    <a:cubicBezTo>
                      <a:pt x="947" y="5180"/>
                      <a:pt x="1246" y="5679"/>
                      <a:pt x="1629" y="6077"/>
                    </a:cubicBezTo>
                    <a:cubicBezTo>
                      <a:pt x="2010" y="6429"/>
                      <a:pt x="2505" y="6682"/>
                      <a:pt x="3021" y="6682"/>
                    </a:cubicBezTo>
                    <a:cubicBezTo>
                      <a:pt x="3066" y="6682"/>
                      <a:pt x="3112" y="6680"/>
                      <a:pt x="3157" y="6676"/>
                    </a:cubicBezTo>
                    <a:lnTo>
                      <a:pt x="2210" y="12"/>
                    </a:lnTo>
                    <a:cubicBezTo>
                      <a:pt x="2145" y="4"/>
                      <a:pt x="2079" y="0"/>
                      <a:pt x="2014" y="0"/>
                    </a:cubicBezTo>
                    <a:close/>
                  </a:path>
                </a:pathLst>
              </a:custGeom>
              <a:solidFill>
                <a:srgbClr val="F89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71" name="Google Shape;2271;p46"/>
              <p:cNvSpPr/>
              <p:nvPr/>
            </p:nvSpPr>
            <p:spPr>
              <a:xfrm>
                <a:off x="2133379" y="2295803"/>
                <a:ext cx="88383" cy="147857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4199" extrusionOk="0">
                    <a:moveTo>
                      <a:pt x="37" y="0"/>
                    </a:moveTo>
                    <a:cubicBezTo>
                      <a:pt x="26" y="0"/>
                      <a:pt x="20" y="4"/>
                      <a:pt x="17" y="11"/>
                    </a:cubicBezTo>
                    <a:cubicBezTo>
                      <a:pt x="1" y="44"/>
                      <a:pt x="217" y="210"/>
                      <a:pt x="549" y="526"/>
                    </a:cubicBezTo>
                    <a:cubicBezTo>
                      <a:pt x="715" y="675"/>
                      <a:pt x="915" y="875"/>
                      <a:pt x="1097" y="1107"/>
                    </a:cubicBezTo>
                    <a:cubicBezTo>
                      <a:pt x="1280" y="1340"/>
                      <a:pt x="1463" y="1606"/>
                      <a:pt x="1629" y="1888"/>
                    </a:cubicBezTo>
                    <a:cubicBezTo>
                      <a:pt x="1795" y="2188"/>
                      <a:pt x="1928" y="2503"/>
                      <a:pt x="2045" y="2769"/>
                    </a:cubicBezTo>
                    <a:cubicBezTo>
                      <a:pt x="2161" y="3035"/>
                      <a:pt x="2244" y="3301"/>
                      <a:pt x="2277" y="3517"/>
                    </a:cubicBezTo>
                    <a:cubicBezTo>
                      <a:pt x="2377" y="3932"/>
                      <a:pt x="2410" y="4198"/>
                      <a:pt x="2443" y="4198"/>
                    </a:cubicBezTo>
                    <a:cubicBezTo>
                      <a:pt x="2460" y="4198"/>
                      <a:pt x="2510" y="3916"/>
                      <a:pt x="2443" y="3450"/>
                    </a:cubicBezTo>
                    <a:cubicBezTo>
                      <a:pt x="2427" y="3218"/>
                      <a:pt x="2360" y="2952"/>
                      <a:pt x="2261" y="2669"/>
                    </a:cubicBezTo>
                    <a:cubicBezTo>
                      <a:pt x="2161" y="2370"/>
                      <a:pt x="2028" y="2055"/>
                      <a:pt x="1845" y="1755"/>
                    </a:cubicBezTo>
                    <a:cubicBezTo>
                      <a:pt x="1662" y="1440"/>
                      <a:pt x="1463" y="1174"/>
                      <a:pt x="1264" y="941"/>
                    </a:cubicBezTo>
                    <a:cubicBezTo>
                      <a:pt x="1048" y="709"/>
                      <a:pt x="848" y="526"/>
                      <a:pt x="665" y="376"/>
                    </a:cubicBezTo>
                    <a:cubicBezTo>
                      <a:pt x="336" y="133"/>
                      <a:pt x="105" y="0"/>
                      <a:pt x="37" y="0"/>
                    </a:cubicBezTo>
                    <a:close/>
                  </a:path>
                </a:pathLst>
              </a:custGeom>
              <a:solidFill>
                <a:srgbClr val="455E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72" name="Google Shape;2272;p46"/>
              <p:cNvSpPr/>
              <p:nvPr/>
            </p:nvSpPr>
            <p:spPr>
              <a:xfrm>
                <a:off x="1906359" y="2473454"/>
                <a:ext cx="1213599" cy="1035142"/>
              </a:xfrm>
              <a:custGeom>
                <a:avLst/>
                <a:gdLst/>
                <a:ahLst/>
                <a:cxnLst/>
                <a:rect l="l" t="t" r="r" b="b"/>
                <a:pathLst>
                  <a:path w="34465" h="29397" extrusionOk="0">
                    <a:moveTo>
                      <a:pt x="20739" y="1"/>
                    </a:moveTo>
                    <a:lnTo>
                      <a:pt x="15388" y="2111"/>
                    </a:lnTo>
                    <a:lnTo>
                      <a:pt x="15388" y="3989"/>
                    </a:lnTo>
                    <a:cubicBezTo>
                      <a:pt x="15388" y="4489"/>
                      <a:pt x="14983" y="4873"/>
                      <a:pt x="14521" y="4873"/>
                    </a:cubicBezTo>
                    <a:cubicBezTo>
                      <a:pt x="14462" y="4873"/>
                      <a:pt x="14402" y="4866"/>
                      <a:pt x="14341" y="4853"/>
                    </a:cubicBezTo>
                    <a:cubicBezTo>
                      <a:pt x="13841" y="4744"/>
                      <a:pt x="13252" y="4662"/>
                      <a:pt x="12624" y="4662"/>
                    </a:cubicBezTo>
                    <a:cubicBezTo>
                      <a:pt x="11434" y="4662"/>
                      <a:pt x="10104" y="4954"/>
                      <a:pt x="8974" y="5900"/>
                    </a:cubicBezTo>
                    <a:cubicBezTo>
                      <a:pt x="6631" y="7877"/>
                      <a:pt x="0" y="16186"/>
                      <a:pt x="1679" y="20955"/>
                    </a:cubicBezTo>
                    <a:lnTo>
                      <a:pt x="5484" y="24195"/>
                    </a:lnTo>
                    <a:lnTo>
                      <a:pt x="5484" y="24229"/>
                    </a:lnTo>
                    <a:cubicBezTo>
                      <a:pt x="5633" y="24262"/>
                      <a:pt x="5733" y="24345"/>
                      <a:pt x="5866" y="24461"/>
                    </a:cubicBezTo>
                    <a:cubicBezTo>
                      <a:pt x="6115" y="24577"/>
                      <a:pt x="6331" y="24827"/>
                      <a:pt x="6431" y="25176"/>
                    </a:cubicBezTo>
                    <a:cubicBezTo>
                      <a:pt x="6880" y="26572"/>
                      <a:pt x="7162" y="27967"/>
                      <a:pt x="7395" y="29396"/>
                    </a:cubicBezTo>
                    <a:lnTo>
                      <a:pt x="32819" y="23148"/>
                    </a:lnTo>
                    <a:cubicBezTo>
                      <a:pt x="32803" y="23132"/>
                      <a:pt x="34464" y="13361"/>
                      <a:pt x="30543" y="6614"/>
                    </a:cubicBezTo>
                    <a:cubicBezTo>
                      <a:pt x="29520" y="4841"/>
                      <a:pt x="27635" y="3784"/>
                      <a:pt x="25650" y="3784"/>
                    </a:cubicBezTo>
                    <a:cubicBezTo>
                      <a:pt x="25217" y="3784"/>
                      <a:pt x="24779" y="3835"/>
                      <a:pt x="24344" y="3939"/>
                    </a:cubicBezTo>
                    <a:cubicBezTo>
                      <a:pt x="23846" y="4055"/>
                      <a:pt x="23331" y="4205"/>
                      <a:pt x="22749" y="4404"/>
                    </a:cubicBezTo>
                    <a:cubicBezTo>
                      <a:pt x="22643" y="4447"/>
                      <a:pt x="22535" y="4467"/>
                      <a:pt x="22429" y="4467"/>
                    </a:cubicBezTo>
                    <a:cubicBezTo>
                      <a:pt x="22037" y="4467"/>
                      <a:pt x="21678" y="4195"/>
                      <a:pt x="21586" y="3789"/>
                    </a:cubicBezTo>
                    <a:lnTo>
                      <a:pt x="20739" y="1"/>
                    </a:lnTo>
                    <a:close/>
                  </a:path>
                </a:pathLst>
              </a:custGeom>
              <a:solidFill>
                <a:srgbClr val="F89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73" name="Google Shape;2273;p46"/>
              <p:cNvSpPr/>
              <p:nvPr/>
            </p:nvSpPr>
            <p:spPr>
              <a:xfrm>
                <a:off x="2359836" y="2638464"/>
                <a:ext cx="50354" cy="64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84" extrusionOk="0">
                    <a:moveTo>
                      <a:pt x="17" y="1"/>
                    </a:moveTo>
                    <a:lnTo>
                      <a:pt x="1" y="100"/>
                    </a:lnTo>
                    <a:cubicBezTo>
                      <a:pt x="482" y="117"/>
                      <a:pt x="964" y="167"/>
                      <a:pt x="1430" y="184"/>
                    </a:cubicBezTo>
                    <a:cubicBezTo>
                      <a:pt x="1014" y="84"/>
                      <a:pt x="549" y="17"/>
                      <a:pt x="17" y="1"/>
                    </a:cubicBezTo>
                    <a:close/>
                  </a:path>
                </a:pathLst>
              </a:custGeom>
              <a:solidFill>
                <a:srgbClr val="E073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74" name="Google Shape;2274;p46"/>
              <p:cNvSpPr/>
              <p:nvPr/>
            </p:nvSpPr>
            <p:spPr>
              <a:xfrm>
                <a:off x="2441179" y="2474616"/>
                <a:ext cx="214761" cy="159196"/>
              </a:xfrm>
              <a:custGeom>
                <a:avLst/>
                <a:gdLst/>
                <a:ahLst/>
                <a:cxnLst/>
                <a:rect l="l" t="t" r="r" b="b"/>
                <a:pathLst>
                  <a:path w="6099" h="4521" extrusionOk="0">
                    <a:moveTo>
                      <a:pt x="5567" y="1"/>
                    </a:moveTo>
                    <a:lnTo>
                      <a:pt x="200" y="2078"/>
                    </a:lnTo>
                    <a:lnTo>
                      <a:pt x="200" y="3956"/>
                    </a:lnTo>
                    <a:cubicBezTo>
                      <a:pt x="200" y="4188"/>
                      <a:pt x="117" y="4371"/>
                      <a:pt x="0" y="4521"/>
                    </a:cubicBezTo>
                    <a:cubicBezTo>
                      <a:pt x="1396" y="4488"/>
                      <a:pt x="2842" y="4022"/>
                      <a:pt x="4055" y="3491"/>
                    </a:cubicBezTo>
                    <a:cubicBezTo>
                      <a:pt x="4670" y="3191"/>
                      <a:pt x="5467" y="2842"/>
                      <a:pt x="6099" y="2361"/>
                    </a:cubicBezTo>
                    <a:lnTo>
                      <a:pt x="5567" y="1"/>
                    </a:lnTo>
                    <a:close/>
                  </a:path>
                </a:pathLst>
              </a:custGeom>
              <a:solidFill>
                <a:srgbClr val="455E70">
                  <a:alpha val="4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75" name="Google Shape;2275;p46"/>
              <p:cNvSpPr/>
              <p:nvPr/>
            </p:nvSpPr>
            <p:spPr>
              <a:xfrm>
                <a:off x="2158557" y="1909549"/>
                <a:ext cx="703933" cy="675974"/>
              </a:xfrm>
              <a:custGeom>
                <a:avLst/>
                <a:gdLst/>
                <a:ahLst/>
                <a:cxnLst/>
                <a:rect l="l" t="t" r="r" b="b"/>
                <a:pathLst>
                  <a:path w="19991" h="19197" extrusionOk="0">
                    <a:moveTo>
                      <a:pt x="9357" y="0"/>
                    </a:moveTo>
                    <a:cubicBezTo>
                      <a:pt x="7877" y="0"/>
                      <a:pt x="6346" y="332"/>
                      <a:pt x="4969" y="777"/>
                    </a:cubicBezTo>
                    <a:cubicBezTo>
                      <a:pt x="3706" y="1192"/>
                      <a:pt x="2410" y="1790"/>
                      <a:pt x="1629" y="2854"/>
                    </a:cubicBezTo>
                    <a:cubicBezTo>
                      <a:pt x="997" y="3685"/>
                      <a:pt x="731" y="4698"/>
                      <a:pt x="549" y="5712"/>
                    </a:cubicBezTo>
                    <a:cubicBezTo>
                      <a:pt x="0" y="8703"/>
                      <a:pt x="216" y="11844"/>
                      <a:pt x="1130" y="14752"/>
                    </a:cubicBezTo>
                    <a:cubicBezTo>
                      <a:pt x="1479" y="15882"/>
                      <a:pt x="1961" y="16995"/>
                      <a:pt x="2825" y="17809"/>
                    </a:cubicBezTo>
                    <a:cubicBezTo>
                      <a:pt x="3967" y="18877"/>
                      <a:pt x="5424" y="19197"/>
                      <a:pt x="6906" y="19197"/>
                    </a:cubicBezTo>
                    <a:cubicBezTo>
                      <a:pt x="7732" y="19197"/>
                      <a:pt x="8565" y="19097"/>
                      <a:pt x="9356" y="18973"/>
                    </a:cubicBezTo>
                    <a:cubicBezTo>
                      <a:pt x="9372" y="18973"/>
                      <a:pt x="9389" y="18973"/>
                      <a:pt x="9439" y="18956"/>
                    </a:cubicBezTo>
                    <a:cubicBezTo>
                      <a:pt x="11300" y="18640"/>
                      <a:pt x="13676" y="17843"/>
                      <a:pt x="14889" y="16314"/>
                    </a:cubicBezTo>
                    <a:cubicBezTo>
                      <a:pt x="15454" y="15599"/>
                      <a:pt x="15836" y="14818"/>
                      <a:pt x="16086" y="13971"/>
                    </a:cubicBezTo>
                    <a:cubicBezTo>
                      <a:pt x="17365" y="13838"/>
                      <a:pt x="18628" y="13223"/>
                      <a:pt x="19276" y="12176"/>
                    </a:cubicBezTo>
                    <a:cubicBezTo>
                      <a:pt x="19492" y="11844"/>
                      <a:pt x="19625" y="11478"/>
                      <a:pt x="19708" y="11096"/>
                    </a:cubicBezTo>
                    <a:cubicBezTo>
                      <a:pt x="19991" y="10016"/>
                      <a:pt x="19908" y="8836"/>
                      <a:pt x="19226" y="7955"/>
                    </a:cubicBezTo>
                    <a:cubicBezTo>
                      <a:pt x="18670" y="7230"/>
                      <a:pt x="17750" y="6919"/>
                      <a:pt x="16812" y="6919"/>
                    </a:cubicBezTo>
                    <a:cubicBezTo>
                      <a:pt x="16547" y="6919"/>
                      <a:pt x="16280" y="6944"/>
                      <a:pt x="16019" y="6992"/>
                    </a:cubicBezTo>
                    <a:cubicBezTo>
                      <a:pt x="16003" y="6825"/>
                      <a:pt x="15953" y="6659"/>
                      <a:pt x="15920" y="6493"/>
                    </a:cubicBezTo>
                    <a:cubicBezTo>
                      <a:pt x="15654" y="5180"/>
                      <a:pt x="15454" y="3602"/>
                      <a:pt x="14673" y="2505"/>
                    </a:cubicBezTo>
                    <a:cubicBezTo>
                      <a:pt x="13369" y="640"/>
                      <a:pt x="11413" y="0"/>
                      <a:pt x="9357" y="0"/>
                    </a:cubicBezTo>
                    <a:close/>
                  </a:path>
                </a:pathLst>
              </a:custGeom>
              <a:solidFill>
                <a:srgbClr val="F89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76" name="Google Shape;2276;p46"/>
              <p:cNvSpPr/>
              <p:nvPr/>
            </p:nvSpPr>
            <p:spPr>
              <a:xfrm>
                <a:off x="1906359" y="2606701"/>
                <a:ext cx="1213599" cy="895454"/>
              </a:xfrm>
              <a:custGeom>
                <a:avLst/>
                <a:gdLst/>
                <a:ahLst/>
                <a:cxnLst/>
                <a:rect l="l" t="t" r="r" b="b"/>
                <a:pathLst>
                  <a:path w="34465" h="25430" extrusionOk="0">
                    <a:moveTo>
                      <a:pt x="25650" y="0"/>
                    </a:moveTo>
                    <a:cubicBezTo>
                      <a:pt x="25217" y="0"/>
                      <a:pt x="24779" y="51"/>
                      <a:pt x="24344" y="155"/>
                    </a:cubicBezTo>
                    <a:cubicBezTo>
                      <a:pt x="23846" y="271"/>
                      <a:pt x="23331" y="421"/>
                      <a:pt x="22749" y="620"/>
                    </a:cubicBezTo>
                    <a:cubicBezTo>
                      <a:pt x="22650" y="670"/>
                      <a:pt x="22533" y="670"/>
                      <a:pt x="22434" y="670"/>
                    </a:cubicBezTo>
                    <a:cubicBezTo>
                      <a:pt x="21603" y="1534"/>
                      <a:pt x="20506" y="2166"/>
                      <a:pt x="19326" y="2348"/>
                    </a:cubicBezTo>
                    <a:cubicBezTo>
                      <a:pt x="19057" y="2390"/>
                      <a:pt x="18786" y="2410"/>
                      <a:pt x="18516" y="2410"/>
                    </a:cubicBezTo>
                    <a:cubicBezTo>
                      <a:pt x="17167" y="2410"/>
                      <a:pt x="15836" y="1905"/>
                      <a:pt x="14839" y="1019"/>
                    </a:cubicBezTo>
                    <a:cubicBezTo>
                      <a:pt x="14749" y="1059"/>
                      <a:pt x="14646" y="1081"/>
                      <a:pt x="14542" y="1081"/>
                    </a:cubicBezTo>
                    <a:cubicBezTo>
                      <a:pt x="14475" y="1081"/>
                      <a:pt x="14406" y="1072"/>
                      <a:pt x="14341" y="1052"/>
                    </a:cubicBezTo>
                    <a:cubicBezTo>
                      <a:pt x="13849" y="950"/>
                      <a:pt x="13270" y="874"/>
                      <a:pt x="12653" y="874"/>
                    </a:cubicBezTo>
                    <a:cubicBezTo>
                      <a:pt x="11456" y="874"/>
                      <a:pt x="10114" y="1162"/>
                      <a:pt x="8974" y="2116"/>
                    </a:cubicBezTo>
                    <a:cubicBezTo>
                      <a:pt x="6631" y="4093"/>
                      <a:pt x="0" y="12402"/>
                      <a:pt x="1679" y="17171"/>
                    </a:cubicBezTo>
                    <a:lnTo>
                      <a:pt x="5484" y="20411"/>
                    </a:lnTo>
                    <a:lnTo>
                      <a:pt x="5301" y="21624"/>
                    </a:lnTo>
                    <a:cubicBezTo>
                      <a:pt x="5451" y="21691"/>
                      <a:pt x="5584" y="21791"/>
                      <a:pt x="5733" y="21940"/>
                    </a:cubicBezTo>
                    <a:cubicBezTo>
                      <a:pt x="6697" y="23004"/>
                      <a:pt x="7445" y="24183"/>
                      <a:pt x="8060" y="25430"/>
                    </a:cubicBezTo>
                    <a:lnTo>
                      <a:pt x="32819" y="19348"/>
                    </a:lnTo>
                    <a:cubicBezTo>
                      <a:pt x="32803" y="19348"/>
                      <a:pt x="34464" y="9577"/>
                      <a:pt x="30543" y="2830"/>
                    </a:cubicBezTo>
                    <a:cubicBezTo>
                      <a:pt x="29520" y="1057"/>
                      <a:pt x="27635" y="0"/>
                      <a:pt x="25650" y="0"/>
                    </a:cubicBezTo>
                    <a:close/>
                  </a:path>
                </a:pathLst>
              </a:custGeom>
              <a:solidFill>
                <a:srgbClr val="98C4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77" name="Google Shape;2277;p46"/>
              <p:cNvSpPr/>
              <p:nvPr/>
            </p:nvSpPr>
            <p:spPr>
              <a:xfrm>
                <a:off x="2490900" y="2337707"/>
                <a:ext cx="29297" cy="56798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613" extrusionOk="0">
                    <a:moveTo>
                      <a:pt x="416" y="1"/>
                    </a:moveTo>
                    <a:cubicBezTo>
                      <a:pt x="184" y="250"/>
                      <a:pt x="1" y="782"/>
                      <a:pt x="1" y="1081"/>
                    </a:cubicBezTo>
                    <a:cubicBezTo>
                      <a:pt x="1" y="1363"/>
                      <a:pt x="117" y="1596"/>
                      <a:pt x="416" y="1612"/>
                    </a:cubicBezTo>
                    <a:cubicBezTo>
                      <a:pt x="699" y="1612"/>
                      <a:pt x="832" y="1396"/>
                      <a:pt x="832" y="1081"/>
                    </a:cubicBezTo>
                    <a:cubicBezTo>
                      <a:pt x="832" y="782"/>
                      <a:pt x="666" y="250"/>
                      <a:pt x="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78" name="Google Shape;2278;p46"/>
              <p:cNvSpPr/>
              <p:nvPr/>
            </p:nvSpPr>
            <p:spPr>
              <a:xfrm>
                <a:off x="2547664" y="2379822"/>
                <a:ext cx="42748" cy="7355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89" extrusionOk="0">
                    <a:moveTo>
                      <a:pt x="333" y="1"/>
                    </a:moveTo>
                    <a:cubicBezTo>
                      <a:pt x="117" y="383"/>
                      <a:pt x="1" y="1131"/>
                      <a:pt x="67" y="1496"/>
                    </a:cubicBezTo>
                    <a:cubicBezTo>
                      <a:pt x="127" y="1839"/>
                      <a:pt x="320" y="2088"/>
                      <a:pt x="623" y="2088"/>
                    </a:cubicBezTo>
                    <a:cubicBezTo>
                      <a:pt x="658" y="2088"/>
                      <a:pt x="694" y="2085"/>
                      <a:pt x="732" y="2078"/>
                    </a:cubicBezTo>
                    <a:cubicBezTo>
                      <a:pt x="1114" y="1995"/>
                      <a:pt x="1214" y="1663"/>
                      <a:pt x="1147" y="1297"/>
                    </a:cubicBezTo>
                    <a:cubicBezTo>
                      <a:pt x="1081" y="915"/>
                      <a:pt x="715" y="283"/>
                      <a:pt x="3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79" name="Google Shape;2279;p46"/>
              <p:cNvSpPr/>
              <p:nvPr/>
            </p:nvSpPr>
            <p:spPr>
              <a:xfrm>
                <a:off x="2386176" y="2615082"/>
                <a:ext cx="366316" cy="132012"/>
              </a:xfrm>
              <a:custGeom>
                <a:avLst/>
                <a:gdLst/>
                <a:ahLst/>
                <a:cxnLst/>
                <a:rect l="l" t="t" r="r" b="b"/>
                <a:pathLst>
                  <a:path w="10403" h="3749" extrusionOk="0">
                    <a:moveTo>
                      <a:pt x="10403" y="0"/>
                    </a:moveTo>
                    <a:lnTo>
                      <a:pt x="10403" y="0"/>
                    </a:lnTo>
                    <a:cubicBezTo>
                      <a:pt x="10021" y="100"/>
                      <a:pt x="9572" y="216"/>
                      <a:pt x="9140" y="382"/>
                    </a:cubicBezTo>
                    <a:cubicBezTo>
                      <a:pt x="9040" y="432"/>
                      <a:pt x="8940" y="432"/>
                      <a:pt x="8824" y="432"/>
                    </a:cubicBezTo>
                    <a:cubicBezTo>
                      <a:pt x="7993" y="1296"/>
                      <a:pt x="6897" y="1928"/>
                      <a:pt x="5717" y="2110"/>
                    </a:cubicBezTo>
                    <a:cubicBezTo>
                      <a:pt x="5450" y="2152"/>
                      <a:pt x="5181" y="2172"/>
                      <a:pt x="4912" y="2172"/>
                    </a:cubicBezTo>
                    <a:cubicBezTo>
                      <a:pt x="3569" y="2172"/>
                      <a:pt x="2227" y="1667"/>
                      <a:pt x="1230" y="781"/>
                    </a:cubicBezTo>
                    <a:cubicBezTo>
                      <a:pt x="1139" y="821"/>
                      <a:pt x="1037" y="843"/>
                      <a:pt x="933" y="843"/>
                    </a:cubicBezTo>
                    <a:cubicBezTo>
                      <a:pt x="865" y="843"/>
                      <a:pt x="797" y="834"/>
                      <a:pt x="732" y="814"/>
                    </a:cubicBezTo>
                    <a:cubicBezTo>
                      <a:pt x="499" y="781"/>
                      <a:pt x="250" y="731"/>
                      <a:pt x="0" y="698"/>
                    </a:cubicBezTo>
                    <a:lnTo>
                      <a:pt x="0" y="698"/>
                    </a:lnTo>
                    <a:cubicBezTo>
                      <a:pt x="549" y="1845"/>
                      <a:pt x="1496" y="2775"/>
                      <a:pt x="2659" y="3274"/>
                    </a:cubicBezTo>
                    <a:cubicBezTo>
                      <a:pt x="3375" y="3589"/>
                      <a:pt x="4159" y="3748"/>
                      <a:pt x="4943" y="3748"/>
                    </a:cubicBezTo>
                    <a:cubicBezTo>
                      <a:pt x="5851" y="3748"/>
                      <a:pt x="6759" y="3535"/>
                      <a:pt x="7561" y="3107"/>
                    </a:cubicBezTo>
                    <a:cubicBezTo>
                      <a:pt x="8824" y="2426"/>
                      <a:pt x="9771" y="1280"/>
                      <a:pt x="10403" y="0"/>
                    </a:cubicBezTo>
                    <a:close/>
                  </a:path>
                </a:pathLst>
              </a:custGeom>
              <a:solidFill>
                <a:srgbClr val="73A0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80" name="Google Shape;2280;p46"/>
              <p:cNvSpPr/>
              <p:nvPr/>
            </p:nvSpPr>
            <p:spPr>
              <a:xfrm>
                <a:off x="2131055" y="3185537"/>
                <a:ext cx="108278" cy="238846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6783" extrusionOk="0">
                    <a:moveTo>
                      <a:pt x="2986" y="0"/>
                    </a:moveTo>
                    <a:cubicBezTo>
                      <a:pt x="2874" y="0"/>
                      <a:pt x="1930" y="1348"/>
                      <a:pt x="1147" y="3209"/>
                    </a:cubicBezTo>
                    <a:cubicBezTo>
                      <a:pt x="316" y="5103"/>
                      <a:pt x="0" y="6765"/>
                      <a:pt x="100" y="6782"/>
                    </a:cubicBezTo>
                    <a:cubicBezTo>
                      <a:pt x="101" y="6782"/>
                      <a:pt x="102" y="6782"/>
                      <a:pt x="103" y="6782"/>
                    </a:cubicBezTo>
                    <a:cubicBezTo>
                      <a:pt x="209" y="6782"/>
                      <a:pt x="673" y="5200"/>
                      <a:pt x="1479" y="3358"/>
                    </a:cubicBezTo>
                    <a:cubicBezTo>
                      <a:pt x="2260" y="1481"/>
                      <a:pt x="3074" y="35"/>
                      <a:pt x="2991" y="2"/>
                    </a:cubicBezTo>
                    <a:cubicBezTo>
                      <a:pt x="2990" y="1"/>
                      <a:pt x="2988" y="0"/>
                      <a:pt x="2986" y="0"/>
                    </a:cubicBezTo>
                    <a:close/>
                  </a:path>
                </a:pathLst>
              </a:custGeom>
              <a:solidFill>
                <a:srgbClr val="245F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81" name="Google Shape;2281;p46"/>
              <p:cNvSpPr/>
              <p:nvPr/>
            </p:nvSpPr>
            <p:spPr>
              <a:xfrm>
                <a:off x="2166726" y="2706918"/>
                <a:ext cx="112997" cy="497482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4128" extrusionOk="0">
                    <a:moveTo>
                      <a:pt x="2909" y="1"/>
                    </a:moveTo>
                    <a:cubicBezTo>
                      <a:pt x="2892" y="1"/>
                      <a:pt x="2959" y="234"/>
                      <a:pt x="2992" y="599"/>
                    </a:cubicBezTo>
                    <a:cubicBezTo>
                      <a:pt x="3042" y="981"/>
                      <a:pt x="2992" y="1563"/>
                      <a:pt x="2793" y="2194"/>
                    </a:cubicBezTo>
                    <a:cubicBezTo>
                      <a:pt x="2676" y="2527"/>
                      <a:pt x="2543" y="2892"/>
                      <a:pt x="2344" y="3241"/>
                    </a:cubicBezTo>
                    <a:cubicBezTo>
                      <a:pt x="2161" y="3590"/>
                      <a:pt x="1929" y="3972"/>
                      <a:pt x="1679" y="4371"/>
                    </a:cubicBezTo>
                    <a:cubicBezTo>
                      <a:pt x="1430" y="4753"/>
                      <a:pt x="1164" y="5169"/>
                      <a:pt x="915" y="5601"/>
                    </a:cubicBezTo>
                    <a:cubicBezTo>
                      <a:pt x="666" y="6066"/>
                      <a:pt x="416" y="6548"/>
                      <a:pt x="267" y="7080"/>
                    </a:cubicBezTo>
                    <a:cubicBezTo>
                      <a:pt x="101" y="7628"/>
                      <a:pt x="18" y="8160"/>
                      <a:pt x="18" y="8675"/>
                    </a:cubicBezTo>
                    <a:cubicBezTo>
                      <a:pt x="1" y="9207"/>
                      <a:pt x="67" y="9705"/>
                      <a:pt x="167" y="10171"/>
                    </a:cubicBezTo>
                    <a:cubicBezTo>
                      <a:pt x="383" y="11118"/>
                      <a:pt x="765" y="11899"/>
                      <a:pt x="1164" y="12480"/>
                    </a:cubicBezTo>
                    <a:cubicBezTo>
                      <a:pt x="1580" y="13079"/>
                      <a:pt x="1978" y="13477"/>
                      <a:pt x="2294" y="13760"/>
                    </a:cubicBezTo>
                    <a:cubicBezTo>
                      <a:pt x="2543" y="14009"/>
                      <a:pt x="2720" y="14127"/>
                      <a:pt x="2754" y="14127"/>
                    </a:cubicBezTo>
                    <a:cubicBezTo>
                      <a:pt x="2757" y="14127"/>
                      <a:pt x="2758" y="14127"/>
                      <a:pt x="2759" y="14126"/>
                    </a:cubicBezTo>
                    <a:cubicBezTo>
                      <a:pt x="2809" y="14059"/>
                      <a:pt x="2078" y="13544"/>
                      <a:pt x="1347" y="12364"/>
                    </a:cubicBezTo>
                    <a:cubicBezTo>
                      <a:pt x="998" y="11783"/>
                      <a:pt x="632" y="11018"/>
                      <a:pt x="466" y="10121"/>
                    </a:cubicBezTo>
                    <a:cubicBezTo>
                      <a:pt x="350" y="9672"/>
                      <a:pt x="317" y="9207"/>
                      <a:pt x="333" y="8708"/>
                    </a:cubicBezTo>
                    <a:cubicBezTo>
                      <a:pt x="333" y="8210"/>
                      <a:pt x="433" y="7711"/>
                      <a:pt x="583" y="7213"/>
                    </a:cubicBezTo>
                    <a:cubicBezTo>
                      <a:pt x="882" y="6216"/>
                      <a:pt x="1463" y="5368"/>
                      <a:pt x="1929" y="4554"/>
                    </a:cubicBezTo>
                    <a:cubicBezTo>
                      <a:pt x="2178" y="4155"/>
                      <a:pt x="2410" y="3756"/>
                      <a:pt x="2593" y="3391"/>
                    </a:cubicBezTo>
                    <a:cubicBezTo>
                      <a:pt x="2793" y="3009"/>
                      <a:pt x="2926" y="2643"/>
                      <a:pt x="3009" y="2294"/>
                    </a:cubicBezTo>
                    <a:cubicBezTo>
                      <a:pt x="3208" y="1580"/>
                      <a:pt x="3208" y="981"/>
                      <a:pt x="3125" y="583"/>
                    </a:cubicBezTo>
                    <a:cubicBezTo>
                      <a:pt x="3042" y="184"/>
                      <a:pt x="2909" y="1"/>
                      <a:pt x="2909" y="1"/>
                    </a:cubicBezTo>
                    <a:close/>
                  </a:path>
                </a:pathLst>
              </a:custGeom>
              <a:solidFill>
                <a:srgbClr val="73A0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82" name="Google Shape;2282;p46"/>
              <p:cNvSpPr/>
              <p:nvPr/>
            </p:nvSpPr>
            <p:spPr>
              <a:xfrm>
                <a:off x="2234019" y="2748470"/>
                <a:ext cx="15247" cy="8782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494" extrusionOk="0">
                    <a:moveTo>
                      <a:pt x="70" y="0"/>
                    </a:moveTo>
                    <a:cubicBezTo>
                      <a:pt x="69" y="0"/>
                      <a:pt x="68" y="1"/>
                      <a:pt x="67" y="1"/>
                    </a:cubicBezTo>
                    <a:cubicBezTo>
                      <a:pt x="1" y="34"/>
                      <a:pt x="67" y="566"/>
                      <a:pt x="117" y="1247"/>
                    </a:cubicBezTo>
                    <a:cubicBezTo>
                      <a:pt x="217" y="1962"/>
                      <a:pt x="234" y="2493"/>
                      <a:pt x="300" y="2493"/>
                    </a:cubicBezTo>
                    <a:cubicBezTo>
                      <a:pt x="350" y="2493"/>
                      <a:pt x="433" y="1945"/>
                      <a:pt x="383" y="1230"/>
                    </a:cubicBezTo>
                    <a:cubicBezTo>
                      <a:pt x="318" y="543"/>
                      <a:pt x="123" y="0"/>
                      <a:pt x="70" y="0"/>
                    </a:cubicBezTo>
                    <a:close/>
                  </a:path>
                </a:pathLst>
              </a:custGeom>
              <a:solidFill>
                <a:srgbClr val="73A0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83" name="Google Shape;2283;p46"/>
              <p:cNvSpPr/>
              <p:nvPr/>
            </p:nvSpPr>
            <p:spPr>
              <a:xfrm>
                <a:off x="1862448" y="3561826"/>
                <a:ext cx="1011761" cy="605409"/>
              </a:xfrm>
              <a:custGeom>
                <a:avLst/>
                <a:gdLst/>
                <a:ahLst/>
                <a:cxnLst/>
                <a:rect l="l" t="t" r="r" b="b"/>
                <a:pathLst>
                  <a:path w="28733" h="17193" extrusionOk="0">
                    <a:moveTo>
                      <a:pt x="4321" y="1"/>
                    </a:moveTo>
                    <a:lnTo>
                      <a:pt x="1" y="3158"/>
                    </a:lnTo>
                    <a:cubicBezTo>
                      <a:pt x="1" y="3158"/>
                      <a:pt x="7325" y="17192"/>
                      <a:pt x="17665" y="17192"/>
                    </a:cubicBezTo>
                    <a:cubicBezTo>
                      <a:pt x="17819" y="17192"/>
                      <a:pt x="17975" y="17189"/>
                      <a:pt x="18130" y="17183"/>
                    </a:cubicBezTo>
                    <a:cubicBezTo>
                      <a:pt x="28732" y="16751"/>
                      <a:pt x="18529" y="8193"/>
                      <a:pt x="18529" y="8193"/>
                    </a:cubicBezTo>
                    <a:lnTo>
                      <a:pt x="4321" y="1"/>
                    </a:lnTo>
                    <a:close/>
                  </a:path>
                </a:pathLst>
              </a:custGeom>
              <a:solidFill>
                <a:srgbClr val="EEE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84" name="Google Shape;2284;p46"/>
              <p:cNvSpPr/>
              <p:nvPr/>
            </p:nvSpPr>
            <p:spPr>
              <a:xfrm>
                <a:off x="1074267" y="3171839"/>
                <a:ext cx="1227050" cy="887954"/>
              </a:xfrm>
              <a:custGeom>
                <a:avLst/>
                <a:gdLst/>
                <a:ahLst/>
                <a:cxnLst/>
                <a:rect l="l" t="t" r="r" b="b"/>
                <a:pathLst>
                  <a:path w="34847" h="25217" extrusionOk="0">
                    <a:moveTo>
                      <a:pt x="20776" y="0"/>
                    </a:moveTo>
                    <a:cubicBezTo>
                      <a:pt x="19568" y="0"/>
                      <a:pt x="18465" y="266"/>
                      <a:pt x="17565" y="906"/>
                    </a:cubicBezTo>
                    <a:cubicBezTo>
                      <a:pt x="12331" y="4612"/>
                      <a:pt x="1" y="19218"/>
                      <a:pt x="1" y="19218"/>
                    </a:cubicBezTo>
                    <a:lnTo>
                      <a:pt x="6996" y="25217"/>
                    </a:lnTo>
                    <a:lnTo>
                      <a:pt x="23182" y="8051"/>
                    </a:lnTo>
                    <a:lnTo>
                      <a:pt x="34847" y="6140"/>
                    </a:lnTo>
                    <a:cubicBezTo>
                      <a:pt x="34847" y="6140"/>
                      <a:pt x="26588" y="0"/>
                      <a:pt x="20776" y="0"/>
                    </a:cubicBezTo>
                    <a:close/>
                  </a:path>
                </a:pathLst>
              </a:custGeom>
              <a:solidFill>
                <a:srgbClr val="EEE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85" name="Google Shape;2285;p46"/>
              <p:cNvSpPr/>
              <p:nvPr/>
            </p:nvSpPr>
            <p:spPr>
              <a:xfrm>
                <a:off x="1103530" y="3808777"/>
                <a:ext cx="252826" cy="218282"/>
              </a:xfrm>
              <a:custGeom>
                <a:avLst/>
                <a:gdLst/>
                <a:ahLst/>
                <a:cxnLst/>
                <a:rect l="l" t="t" r="r" b="b"/>
                <a:pathLst>
                  <a:path w="7180" h="6199" extrusionOk="0">
                    <a:moveTo>
                      <a:pt x="117" y="0"/>
                    </a:moveTo>
                    <a:cubicBezTo>
                      <a:pt x="83" y="33"/>
                      <a:pt x="34" y="100"/>
                      <a:pt x="0" y="133"/>
                    </a:cubicBezTo>
                    <a:cubicBezTo>
                      <a:pt x="1114" y="1130"/>
                      <a:pt x="2510" y="2343"/>
                      <a:pt x="4038" y="3656"/>
                    </a:cubicBezTo>
                    <a:cubicBezTo>
                      <a:pt x="5118" y="4570"/>
                      <a:pt x="6116" y="5434"/>
                      <a:pt x="7029" y="6198"/>
                    </a:cubicBezTo>
                    <a:lnTo>
                      <a:pt x="7179" y="6032"/>
                    </a:lnTo>
                    <a:cubicBezTo>
                      <a:pt x="6282" y="5251"/>
                      <a:pt x="5268" y="4370"/>
                      <a:pt x="4188" y="3456"/>
                    </a:cubicBezTo>
                    <a:cubicBezTo>
                      <a:pt x="2676" y="2160"/>
                      <a:pt x="1263" y="947"/>
                      <a:pt x="117" y="0"/>
                    </a:cubicBezTo>
                    <a:close/>
                  </a:path>
                </a:pathLst>
              </a:custGeom>
              <a:solidFill>
                <a:srgbClr val="D6A4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86" name="Google Shape;2286;p46"/>
              <p:cNvSpPr/>
              <p:nvPr/>
            </p:nvSpPr>
            <p:spPr>
              <a:xfrm>
                <a:off x="2856626" y="3702538"/>
                <a:ext cx="123490" cy="371316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10545" extrusionOk="0">
                    <a:moveTo>
                      <a:pt x="3293" y="1"/>
                    </a:moveTo>
                    <a:cubicBezTo>
                      <a:pt x="3160" y="1"/>
                      <a:pt x="3030" y="18"/>
                      <a:pt x="2892" y="76"/>
                    </a:cubicBezTo>
                    <a:cubicBezTo>
                      <a:pt x="2659" y="176"/>
                      <a:pt x="2477" y="375"/>
                      <a:pt x="2344" y="591"/>
                    </a:cubicBezTo>
                    <a:cubicBezTo>
                      <a:pt x="2227" y="807"/>
                      <a:pt x="2144" y="1056"/>
                      <a:pt x="2061" y="1289"/>
                    </a:cubicBezTo>
                    <a:cubicBezTo>
                      <a:pt x="1912" y="1771"/>
                      <a:pt x="1745" y="2286"/>
                      <a:pt x="1579" y="2801"/>
                    </a:cubicBezTo>
                    <a:cubicBezTo>
                      <a:pt x="1247" y="3898"/>
                      <a:pt x="898" y="5061"/>
                      <a:pt x="516" y="6291"/>
                    </a:cubicBezTo>
                    <a:cubicBezTo>
                      <a:pt x="333" y="6922"/>
                      <a:pt x="117" y="7520"/>
                      <a:pt x="34" y="8135"/>
                    </a:cubicBezTo>
                    <a:cubicBezTo>
                      <a:pt x="1" y="8451"/>
                      <a:pt x="1" y="8783"/>
                      <a:pt x="34" y="9099"/>
                    </a:cubicBezTo>
                    <a:cubicBezTo>
                      <a:pt x="100" y="9415"/>
                      <a:pt x="233" y="9697"/>
                      <a:pt x="399" y="9946"/>
                    </a:cubicBezTo>
                    <a:cubicBezTo>
                      <a:pt x="566" y="10196"/>
                      <a:pt x="765" y="10378"/>
                      <a:pt x="981" y="10545"/>
                    </a:cubicBezTo>
                    <a:cubicBezTo>
                      <a:pt x="1064" y="10495"/>
                      <a:pt x="1147" y="10428"/>
                      <a:pt x="1230" y="10345"/>
                    </a:cubicBezTo>
                    <a:cubicBezTo>
                      <a:pt x="1014" y="10212"/>
                      <a:pt x="831" y="10013"/>
                      <a:pt x="682" y="9780"/>
                    </a:cubicBezTo>
                    <a:cubicBezTo>
                      <a:pt x="532" y="9581"/>
                      <a:pt x="433" y="9332"/>
                      <a:pt x="399" y="9049"/>
                    </a:cubicBezTo>
                    <a:cubicBezTo>
                      <a:pt x="350" y="8783"/>
                      <a:pt x="350" y="8501"/>
                      <a:pt x="399" y="8202"/>
                    </a:cubicBezTo>
                    <a:cubicBezTo>
                      <a:pt x="483" y="7620"/>
                      <a:pt x="682" y="7022"/>
                      <a:pt x="865" y="6390"/>
                    </a:cubicBezTo>
                    <a:cubicBezTo>
                      <a:pt x="1247" y="5177"/>
                      <a:pt x="1579" y="3981"/>
                      <a:pt x="1912" y="2901"/>
                    </a:cubicBezTo>
                    <a:cubicBezTo>
                      <a:pt x="2061" y="2386"/>
                      <a:pt x="2227" y="1870"/>
                      <a:pt x="2344" y="1372"/>
                    </a:cubicBezTo>
                    <a:cubicBezTo>
                      <a:pt x="2410" y="1139"/>
                      <a:pt x="2493" y="907"/>
                      <a:pt x="2593" y="724"/>
                    </a:cubicBezTo>
                    <a:cubicBezTo>
                      <a:pt x="2693" y="541"/>
                      <a:pt x="2826" y="392"/>
                      <a:pt x="2992" y="308"/>
                    </a:cubicBezTo>
                    <a:cubicBezTo>
                      <a:pt x="3095" y="251"/>
                      <a:pt x="3214" y="233"/>
                      <a:pt x="3338" y="233"/>
                    </a:cubicBezTo>
                    <a:cubicBezTo>
                      <a:pt x="3394" y="233"/>
                      <a:pt x="3450" y="237"/>
                      <a:pt x="3507" y="242"/>
                    </a:cubicBezTo>
                    <a:cubicBezTo>
                      <a:pt x="3490" y="159"/>
                      <a:pt x="3490" y="76"/>
                      <a:pt x="3474" y="9"/>
                    </a:cubicBezTo>
                    <a:cubicBezTo>
                      <a:pt x="3412" y="4"/>
                      <a:pt x="3352" y="1"/>
                      <a:pt x="3293" y="1"/>
                    </a:cubicBezTo>
                    <a:close/>
                  </a:path>
                </a:pathLst>
              </a:custGeom>
              <a:solidFill>
                <a:srgbClr val="473C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87" name="Google Shape;2287;p46"/>
              <p:cNvSpPr/>
              <p:nvPr/>
            </p:nvSpPr>
            <p:spPr>
              <a:xfrm>
                <a:off x="1732546" y="1920007"/>
                <a:ext cx="118244" cy="84686"/>
              </a:xfrm>
              <a:custGeom>
                <a:avLst/>
                <a:gdLst/>
                <a:ahLst/>
                <a:cxnLst/>
                <a:rect l="l" t="t" r="r" b="b"/>
                <a:pathLst>
                  <a:path w="3358" h="2405" extrusionOk="0">
                    <a:moveTo>
                      <a:pt x="124" y="1"/>
                    </a:moveTo>
                    <a:cubicBezTo>
                      <a:pt x="105" y="1"/>
                      <a:pt x="92" y="5"/>
                      <a:pt x="84" y="14"/>
                    </a:cubicBezTo>
                    <a:cubicBezTo>
                      <a:pt x="1" y="131"/>
                      <a:pt x="632" y="746"/>
                      <a:pt x="1530" y="1394"/>
                    </a:cubicBezTo>
                    <a:cubicBezTo>
                      <a:pt x="2328" y="1981"/>
                      <a:pt x="3044" y="2405"/>
                      <a:pt x="3233" y="2405"/>
                    </a:cubicBezTo>
                    <a:cubicBezTo>
                      <a:pt x="3253" y="2405"/>
                      <a:pt x="3267" y="2400"/>
                      <a:pt x="3275" y="2391"/>
                    </a:cubicBezTo>
                    <a:cubicBezTo>
                      <a:pt x="3358" y="2274"/>
                      <a:pt x="2710" y="1660"/>
                      <a:pt x="1829" y="1012"/>
                    </a:cubicBezTo>
                    <a:cubicBezTo>
                      <a:pt x="1028" y="438"/>
                      <a:pt x="310" y="1"/>
                      <a:pt x="124" y="1"/>
                    </a:cubicBezTo>
                    <a:close/>
                  </a:path>
                </a:pathLst>
              </a:custGeom>
              <a:solidFill>
                <a:srgbClr val="F2C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88" name="Google Shape;2288;p46"/>
              <p:cNvSpPr/>
              <p:nvPr/>
            </p:nvSpPr>
            <p:spPr>
              <a:xfrm>
                <a:off x="1947312" y="1634850"/>
                <a:ext cx="93665" cy="16402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4658" extrusionOk="0">
                    <a:moveTo>
                      <a:pt x="146" y="0"/>
                    </a:moveTo>
                    <a:cubicBezTo>
                      <a:pt x="141" y="0"/>
                      <a:pt x="137" y="1"/>
                      <a:pt x="133" y="3"/>
                    </a:cubicBezTo>
                    <a:cubicBezTo>
                      <a:pt x="0" y="53"/>
                      <a:pt x="383" y="1183"/>
                      <a:pt x="1047" y="2463"/>
                    </a:cubicBezTo>
                    <a:cubicBezTo>
                      <a:pt x="1711" y="3726"/>
                      <a:pt x="2376" y="4658"/>
                      <a:pt x="2532" y="4658"/>
                    </a:cubicBezTo>
                    <a:cubicBezTo>
                      <a:pt x="2536" y="4658"/>
                      <a:pt x="2540" y="4657"/>
                      <a:pt x="2543" y="4656"/>
                    </a:cubicBezTo>
                    <a:cubicBezTo>
                      <a:pt x="2659" y="4590"/>
                      <a:pt x="2144" y="3526"/>
                      <a:pt x="1479" y="2247"/>
                    </a:cubicBezTo>
                    <a:cubicBezTo>
                      <a:pt x="835" y="991"/>
                      <a:pt x="285" y="0"/>
                      <a:pt x="146" y="0"/>
                    </a:cubicBezTo>
                    <a:close/>
                  </a:path>
                </a:pathLst>
              </a:custGeom>
              <a:solidFill>
                <a:srgbClr val="6FA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89" name="Google Shape;2289;p46"/>
              <p:cNvSpPr/>
              <p:nvPr/>
            </p:nvSpPr>
            <p:spPr>
              <a:xfrm>
                <a:off x="2286099" y="1634322"/>
                <a:ext cx="29895" cy="104863"/>
              </a:xfrm>
              <a:custGeom>
                <a:avLst/>
                <a:gdLst/>
                <a:ahLst/>
                <a:cxnLst/>
                <a:rect l="l" t="t" r="r" b="b"/>
                <a:pathLst>
                  <a:path w="849" h="2978" extrusionOk="0">
                    <a:moveTo>
                      <a:pt x="127" y="0"/>
                    </a:moveTo>
                    <a:cubicBezTo>
                      <a:pt x="124" y="0"/>
                      <a:pt x="120" y="1"/>
                      <a:pt x="117" y="2"/>
                    </a:cubicBezTo>
                    <a:cubicBezTo>
                      <a:pt x="1" y="35"/>
                      <a:pt x="17" y="716"/>
                      <a:pt x="184" y="1547"/>
                    </a:cubicBezTo>
                    <a:cubicBezTo>
                      <a:pt x="362" y="2341"/>
                      <a:pt x="588" y="2977"/>
                      <a:pt x="722" y="2977"/>
                    </a:cubicBezTo>
                    <a:cubicBezTo>
                      <a:pt x="725" y="2977"/>
                      <a:pt x="729" y="2977"/>
                      <a:pt x="732" y="2976"/>
                    </a:cubicBezTo>
                    <a:cubicBezTo>
                      <a:pt x="848" y="2960"/>
                      <a:pt x="832" y="2278"/>
                      <a:pt x="666" y="1447"/>
                    </a:cubicBezTo>
                    <a:cubicBezTo>
                      <a:pt x="503" y="637"/>
                      <a:pt x="262" y="0"/>
                      <a:pt x="127" y="0"/>
                    </a:cubicBezTo>
                    <a:close/>
                  </a:path>
                </a:pathLst>
              </a:custGeom>
              <a:solidFill>
                <a:srgbClr val="F2C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90" name="Google Shape;2290;p46"/>
              <p:cNvSpPr/>
              <p:nvPr/>
            </p:nvSpPr>
            <p:spPr>
              <a:xfrm>
                <a:off x="2601505" y="1494525"/>
                <a:ext cx="24015" cy="185499"/>
              </a:xfrm>
              <a:custGeom>
                <a:avLst/>
                <a:gdLst/>
                <a:ahLst/>
                <a:cxnLst/>
                <a:rect l="l" t="t" r="r" b="b"/>
                <a:pathLst>
                  <a:path w="682" h="5268" extrusionOk="0">
                    <a:moveTo>
                      <a:pt x="416" y="0"/>
                    </a:moveTo>
                    <a:cubicBezTo>
                      <a:pt x="283" y="0"/>
                      <a:pt x="200" y="1180"/>
                      <a:pt x="117" y="2609"/>
                    </a:cubicBezTo>
                    <a:cubicBezTo>
                      <a:pt x="50" y="4088"/>
                      <a:pt x="1" y="5251"/>
                      <a:pt x="117" y="5268"/>
                    </a:cubicBezTo>
                    <a:cubicBezTo>
                      <a:pt x="118" y="5268"/>
                      <a:pt x="119" y="5268"/>
                      <a:pt x="120" y="5268"/>
                    </a:cubicBezTo>
                    <a:cubicBezTo>
                      <a:pt x="254" y="5268"/>
                      <a:pt x="516" y="4111"/>
                      <a:pt x="599" y="2659"/>
                    </a:cubicBezTo>
                    <a:cubicBezTo>
                      <a:pt x="682" y="1180"/>
                      <a:pt x="549" y="0"/>
                      <a:pt x="416" y="0"/>
                    </a:cubicBezTo>
                    <a:close/>
                  </a:path>
                </a:pathLst>
              </a:custGeom>
              <a:solidFill>
                <a:srgbClr val="6FA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91" name="Google Shape;2291;p46"/>
              <p:cNvSpPr/>
              <p:nvPr/>
            </p:nvSpPr>
            <p:spPr>
              <a:xfrm>
                <a:off x="2803982" y="1666753"/>
                <a:ext cx="78418" cy="10764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057" extrusionOk="0">
                    <a:moveTo>
                      <a:pt x="2081" y="0"/>
                    </a:moveTo>
                    <a:cubicBezTo>
                      <a:pt x="1923" y="0"/>
                      <a:pt x="1371" y="572"/>
                      <a:pt x="848" y="1357"/>
                    </a:cubicBezTo>
                    <a:cubicBezTo>
                      <a:pt x="283" y="2205"/>
                      <a:pt x="0" y="3002"/>
                      <a:pt x="116" y="3052"/>
                    </a:cubicBezTo>
                    <a:cubicBezTo>
                      <a:pt x="123" y="3055"/>
                      <a:pt x="129" y="3057"/>
                      <a:pt x="137" y="3057"/>
                    </a:cubicBezTo>
                    <a:cubicBezTo>
                      <a:pt x="291" y="3057"/>
                      <a:pt x="724" y="2416"/>
                      <a:pt x="1263" y="1623"/>
                    </a:cubicBezTo>
                    <a:cubicBezTo>
                      <a:pt x="1811" y="776"/>
                      <a:pt x="2227" y="94"/>
                      <a:pt x="2110" y="11"/>
                    </a:cubicBezTo>
                    <a:cubicBezTo>
                      <a:pt x="2103" y="4"/>
                      <a:pt x="2093" y="0"/>
                      <a:pt x="2081" y="0"/>
                    </a:cubicBezTo>
                    <a:close/>
                  </a:path>
                </a:pathLst>
              </a:custGeom>
              <a:solidFill>
                <a:srgbClr val="F2C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92" name="Google Shape;2292;p46"/>
              <p:cNvSpPr/>
              <p:nvPr/>
            </p:nvSpPr>
            <p:spPr>
              <a:xfrm>
                <a:off x="3074315" y="1820037"/>
                <a:ext cx="145146" cy="116624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3312" extrusionOk="0">
                    <a:moveTo>
                      <a:pt x="4023" y="1"/>
                    </a:moveTo>
                    <a:cubicBezTo>
                      <a:pt x="3830" y="1"/>
                      <a:pt x="2874" y="546"/>
                      <a:pt x="1861" y="1375"/>
                    </a:cubicBezTo>
                    <a:cubicBezTo>
                      <a:pt x="748" y="2305"/>
                      <a:pt x="0" y="3202"/>
                      <a:pt x="83" y="3302"/>
                    </a:cubicBezTo>
                    <a:cubicBezTo>
                      <a:pt x="90" y="3308"/>
                      <a:pt x="100" y="3311"/>
                      <a:pt x="112" y="3311"/>
                    </a:cubicBezTo>
                    <a:cubicBezTo>
                      <a:pt x="305" y="3311"/>
                      <a:pt x="1129" y="2600"/>
                      <a:pt x="2144" y="1757"/>
                    </a:cubicBezTo>
                    <a:cubicBezTo>
                      <a:pt x="3241" y="843"/>
                      <a:pt x="4121" y="112"/>
                      <a:pt x="4055" y="12"/>
                    </a:cubicBezTo>
                    <a:cubicBezTo>
                      <a:pt x="4050" y="4"/>
                      <a:pt x="4039" y="1"/>
                      <a:pt x="4023" y="1"/>
                    </a:cubicBezTo>
                    <a:close/>
                  </a:path>
                </a:pathLst>
              </a:custGeom>
              <a:solidFill>
                <a:srgbClr val="6FA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93" name="Google Shape;2293;p46"/>
              <p:cNvSpPr/>
              <p:nvPr/>
            </p:nvSpPr>
            <p:spPr>
              <a:xfrm>
                <a:off x="3190167" y="2106532"/>
                <a:ext cx="119406" cy="57326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1628" extrusionOk="0">
                    <a:moveTo>
                      <a:pt x="3234" y="1"/>
                    </a:moveTo>
                    <a:cubicBezTo>
                      <a:pt x="2981" y="1"/>
                      <a:pt x="2312" y="187"/>
                      <a:pt x="1579" y="533"/>
                    </a:cubicBezTo>
                    <a:cubicBezTo>
                      <a:pt x="665" y="982"/>
                      <a:pt x="0" y="1481"/>
                      <a:pt x="67" y="1597"/>
                    </a:cubicBezTo>
                    <a:cubicBezTo>
                      <a:pt x="75" y="1618"/>
                      <a:pt x="100" y="1628"/>
                      <a:pt x="140" y="1628"/>
                    </a:cubicBezTo>
                    <a:cubicBezTo>
                      <a:pt x="356" y="1628"/>
                      <a:pt x="1008" y="1346"/>
                      <a:pt x="1778" y="982"/>
                    </a:cubicBezTo>
                    <a:cubicBezTo>
                      <a:pt x="2676" y="533"/>
                      <a:pt x="3390" y="168"/>
                      <a:pt x="3341" y="35"/>
                    </a:cubicBezTo>
                    <a:cubicBezTo>
                      <a:pt x="3334" y="12"/>
                      <a:pt x="3297" y="1"/>
                      <a:pt x="3234" y="1"/>
                    </a:cubicBezTo>
                    <a:close/>
                  </a:path>
                </a:pathLst>
              </a:custGeom>
              <a:solidFill>
                <a:srgbClr val="F2C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94" name="Google Shape;2294;p46"/>
              <p:cNvSpPr/>
              <p:nvPr/>
            </p:nvSpPr>
            <p:spPr>
              <a:xfrm>
                <a:off x="2695137" y="2182628"/>
                <a:ext cx="131695" cy="192577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5469" extrusionOk="0">
                    <a:moveTo>
                      <a:pt x="2550" y="1"/>
                    </a:moveTo>
                    <a:cubicBezTo>
                      <a:pt x="2542" y="1"/>
                      <a:pt x="2534" y="1"/>
                      <a:pt x="2526" y="1"/>
                    </a:cubicBezTo>
                    <a:cubicBezTo>
                      <a:pt x="1994" y="18"/>
                      <a:pt x="1512" y="433"/>
                      <a:pt x="1180" y="832"/>
                    </a:cubicBezTo>
                    <a:cubicBezTo>
                      <a:pt x="416" y="1729"/>
                      <a:pt x="0" y="3075"/>
                      <a:pt x="449" y="4222"/>
                    </a:cubicBezTo>
                    <a:cubicBezTo>
                      <a:pt x="615" y="4654"/>
                      <a:pt x="914" y="5019"/>
                      <a:pt x="1197" y="5402"/>
                    </a:cubicBezTo>
                    <a:cubicBezTo>
                      <a:pt x="1213" y="5418"/>
                      <a:pt x="1247" y="5468"/>
                      <a:pt x="1280" y="5468"/>
                    </a:cubicBezTo>
                    <a:cubicBezTo>
                      <a:pt x="1330" y="5468"/>
                      <a:pt x="1363" y="5435"/>
                      <a:pt x="1413" y="5418"/>
                    </a:cubicBezTo>
                    <a:cubicBezTo>
                      <a:pt x="1512" y="5352"/>
                      <a:pt x="1596" y="5302"/>
                      <a:pt x="1695" y="5235"/>
                    </a:cubicBezTo>
                    <a:cubicBezTo>
                      <a:pt x="2609" y="4604"/>
                      <a:pt x="3689" y="3640"/>
                      <a:pt x="3739" y="2427"/>
                    </a:cubicBezTo>
                    <a:cubicBezTo>
                      <a:pt x="3739" y="2061"/>
                      <a:pt x="3739" y="1663"/>
                      <a:pt x="3656" y="1280"/>
                    </a:cubicBezTo>
                    <a:cubicBezTo>
                      <a:pt x="3623" y="1148"/>
                      <a:pt x="3590" y="1015"/>
                      <a:pt x="3523" y="848"/>
                    </a:cubicBezTo>
                    <a:cubicBezTo>
                      <a:pt x="3343" y="489"/>
                      <a:pt x="3019" y="1"/>
                      <a:pt x="2550" y="1"/>
                    </a:cubicBezTo>
                    <a:close/>
                  </a:path>
                </a:pathLst>
              </a:custGeom>
              <a:solidFill>
                <a:srgbClr val="455E70">
                  <a:alpha val="4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95" name="Google Shape;2295;p46"/>
              <p:cNvSpPr/>
              <p:nvPr/>
            </p:nvSpPr>
            <p:spPr>
              <a:xfrm>
                <a:off x="2700983" y="2180832"/>
                <a:ext cx="80777" cy="18620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5288" extrusionOk="0">
                    <a:moveTo>
                      <a:pt x="2269" y="0"/>
                    </a:moveTo>
                    <a:cubicBezTo>
                      <a:pt x="2214" y="0"/>
                      <a:pt x="1896" y="110"/>
                      <a:pt x="1463" y="451"/>
                    </a:cubicBezTo>
                    <a:cubicBezTo>
                      <a:pt x="1031" y="800"/>
                      <a:pt x="499" y="1448"/>
                      <a:pt x="250" y="2295"/>
                    </a:cubicBezTo>
                    <a:cubicBezTo>
                      <a:pt x="0" y="3143"/>
                      <a:pt x="117" y="3974"/>
                      <a:pt x="300" y="4489"/>
                    </a:cubicBezTo>
                    <a:cubicBezTo>
                      <a:pt x="493" y="5021"/>
                      <a:pt x="734" y="5287"/>
                      <a:pt x="763" y="5287"/>
                    </a:cubicBezTo>
                    <a:cubicBezTo>
                      <a:pt x="764" y="5287"/>
                      <a:pt x="764" y="5287"/>
                      <a:pt x="765" y="5286"/>
                    </a:cubicBezTo>
                    <a:cubicBezTo>
                      <a:pt x="798" y="5270"/>
                      <a:pt x="632" y="4954"/>
                      <a:pt x="499" y="4439"/>
                    </a:cubicBezTo>
                    <a:cubicBezTo>
                      <a:pt x="349" y="3907"/>
                      <a:pt x="283" y="3143"/>
                      <a:pt x="516" y="2362"/>
                    </a:cubicBezTo>
                    <a:cubicBezTo>
                      <a:pt x="582" y="2129"/>
                      <a:pt x="682" y="1896"/>
                      <a:pt x="765" y="1714"/>
                    </a:cubicBezTo>
                    <a:cubicBezTo>
                      <a:pt x="798" y="1747"/>
                      <a:pt x="914" y="1830"/>
                      <a:pt x="1031" y="1980"/>
                    </a:cubicBezTo>
                    <a:cubicBezTo>
                      <a:pt x="1197" y="2162"/>
                      <a:pt x="1413" y="2445"/>
                      <a:pt x="1513" y="2810"/>
                    </a:cubicBezTo>
                    <a:cubicBezTo>
                      <a:pt x="1612" y="3159"/>
                      <a:pt x="1579" y="3525"/>
                      <a:pt x="1496" y="3774"/>
                    </a:cubicBezTo>
                    <a:cubicBezTo>
                      <a:pt x="1430" y="4023"/>
                      <a:pt x="1346" y="4156"/>
                      <a:pt x="1380" y="4190"/>
                    </a:cubicBezTo>
                    <a:cubicBezTo>
                      <a:pt x="1382" y="4191"/>
                      <a:pt x="1385" y="4191"/>
                      <a:pt x="1388" y="4191"/>
                    </a:cubicBezTo>
                    <a:cubicBezTo>
                      <a:pt x="1432" y="4191"/>
                      <a:pt x="1555" y="4087"/>
                      <a:pt x="1679" y="3824"/>
                    </a:cubicBezTo>
                    <a:cubicBezTo>
                      <a:pt x="1795" y="3575"/>
                      <a:pt x="1878" y="3159"/>
                      <a:pt x="1762" y="2744"/>
                    </a:cubicBezTo>
                    <a:cubicBezTo>
                      <a:pt x="1662" y="2312"/>
                      <a:pt x="1363" y="1996"/>
                      <a:pt x="1130" y="1830"/>
                    </a:cubicBezTo>
                    <a:cubicBezTo>
                      <a:pt x="964" y="1714"/>
                      <a:pt x="848" y="1664"/>
                      <a:pt x="765" y="1664"/>
                    </a:cubicBezTo>
                    <a:cubicBezTo>
                      <a:pt x="997" y="1215"/>
                      <a:pt x="1297" y="866"/>
                      <a:pt x="1546" y="617"/>
                    </a:cubicBezTo>
                    <a:cubicBezTo>
                      <a:pt x="1995" y="218"/>
                      <a:pt x="2294" y="52"/>
                      <a:pt x="2277" y="2"/>
                    </a:cubicBezTo>
                    <a:cubicBezTo>
                      <a:pt x="2276" y="1"/>
                      <a:pt x="2273" y="0"/>
                      <a:pt x="2269" y="0"/>
                    </a:cubicBezTo>
                    <a:close/>
                  </a:path>
                </a:pathLst>
              </a:custGeom>
              <a:solidFill>
                <a:srgbClr val="455E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96" name="Google Shape;2296;p46"/>
              <p:cNvSpPr/>
              <p:nvPr/>
            </p:nvSpPr>
            <p:spPr>
              <a:xfrm>
                <a:off x="2341701" y="2168613"/>
                <a:ext cx="72573" cy="24578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6980" extrusionOk="0">
                    <a:moveTo>
                      <a:pt x="34" y="0"/>
                    </a:moveTo>
                    <a:lnTo>
                      <a:pt x="34" y="0"/>
                    </a:lnTo>
                    <a:cubicBezTo>
                      <a:pt x="0" y="17"/>
                      <a:pt x="333" y="432"/>
                      <a:pt x="665" y="1180"/>
                    </a:cubicBezTo>
                    <a:cubicBezTo>
                      <a:pt x="798" y="1562"/>
                      <a:pt x="964" y="2011"/>
                      <a:pt x="1081" y="2559"/>
                    </a:cubicBezTo>
                    <a:cubicBezTo>
                      <a:pt x="1180" y="3074"/>
                      <a:pt x="1214" y="3673"/>
                      <a:pt x="1180" y="4304"/>
                    </a:cubicBezTo>
                    <a:cubicBezTo>
                      <a:pt x="1130" y="4919"/>
                      <a:pt x="1014" y="5500"/>
                      <a:pt x="848" y="5999"/>
                    </a:cubicBezTo>
                    <a:cubicBezTo>
                      <a:pt x="798" y="6132"/>
                      <a:pt x="748" y="6248"/>
                      <a:pt x="698" y="6381"/>
                    </a:cubicBezTo>
                    <a:cubicBezTo>
                      <a:pt x="682" y="6448"/>
                      <a:pt x="632" y="6497"/>
                      <a:pt x="615" y="6547"/>
                    </a:cubicBezTo>
                    <a:lnTo>
                      <a:pt x="516" y="6747"/>
                    </a:lnTo>
                    <a:cubicBezTo>
                      <a:pt x="499" y="6797"/>
                      <a:pt x="466" y="6863"/>
                      <a:pt x="449" y="6896"/>
                    </a:cubicBezTo>
                    <a:lnTo>
                      <a:pt x="433" y="6946"/>
                    </a:lnTo>
                    <a:lnTo>
                      <a:pt x="433" y="6963"/>
                    </a:lnTo>
                    <a:lnTo>
                      <a:pt x="516" y="6963"/>
                    </a:lnTo>
                    <a:cubicBezTo>
                      <a:pt x="549" y="6963"/>
                      <a:pt x="615" y="6979"/>
                      <a:pt x="665" y="6979"/>
                    </a:cubicBezTo>
                    <a:lnTo>
                      <a:pt x="781" y="6979"/>
                    </a:lnTo>
                    <a:cubicBezTo>
                      <a:pt x="914" y="6963"/>
                      <a:pt x="1014" y="6946"/>
                      <a:pt x="1114" y="6896"/>
                    </a:cubicBezTo>
                    <a:cubicBezTo>
                      <a:pt x="1330" y="6813"/>
                      <a:pt x="1479" y="6697"/>
                      <a:pt x="1596" y="6564"/>
                    </a:cubicBezTo>
                    <a:cubicBezTo>
                      <a:pt x="1712" y="6448"/>
                      <a:pt x="1795" y="6315"/>
                      <a:pt x="1862" y="6232"/>
                    </a:cubicBezTo>
                    <a:cubicBezTo>
                      <a:pt x="1995" y="5966"/>
                      <a:pt x="2061" y="5833"/>
                      <a:pt x="2061" y="5833"/>
                    </a:cubicBezTo>
                    <a:cubicBezTo>
                      <a:pt x="2028" y="5833"/>
                      <a:pt x="1945" y="5916"/>
                      <a:pt x="1812" y="6115"/>
                    </a:cubicBezTo>
                    <a:cubicBezTo>
                      <a:pt x="1662" y="6281"/>
                      <a:pt x="1430" y="6547"/>
                      <a:pt x="1081" y="6697"/>
                    </a:cubicBezTo>
                    <a:cubicBezTo>
                      <a:pt x="997" y="6730"/>
                      <a:pt x="898" y="6747"/>
                      <a:pt x="781" y="6747"/>
                    </a:cubicBezTo>
                    <a:cubicBezTo>
                      <a:pt x="732" y="6747"/>
                      <a:pt x="732" y="6747"/>
                      <a:pt x="748" y="6730"/>
                    </a:cubicBezTo>
                    <a:lnTo>
                      <a:pt x="765" y="6697"/>
                    </a:lnTo>
                    <a:lnTo>
                      <a:pt x="815" y="6614"/>
                    </a:lnTo>
                    <a:cubicBezTo>
                      <a:pt x="831" y="6547"/>
                      <a:pt x="865" y="6497"/>
                      <a:pt x="898" y="6448"/>
                    </a:cubicBezTo>
                    <a:cubicBezTo>
                      <a:pt x="948" y="6315"/>
                      <a:pt x="997" y="6198"/>
                      <a:pt x="1064" y="6065"/>
                    </a:cubicBezTo>
                    <a:cubicBezTo>
                      <a:pt x="1247" y="5550"/>
                      <a:pt x="1396" y="4952"/>
                      <a:pt x="1430" y="4304"/>
                    </a:cubicBezTo>
                    <a:cubicBezTo>
                      <a:pt x="1479" y="3656"/>
                      <a:pt x="1413" y="3058"/>
                      <a:pt x="1280" y="2493"/>
                    </a:cubicBezTo>
                    <a:cubicBezTo>
                      <a:pt x="1164" y="1961"/>
                      <a:pt x="964" y="1479"/>
                      <a:pt x="798" y="1097"/>
                    </a:cubicBezTo>
                    <a:cubicBezTo>
                      <a:pt x="615" y="731"/>
                      <a:pt x="433" y="432"/>
                      <a:pt x="283" y="266"/>
                    </a:cubicBezTo>
                    <a:cubicBezTo>
                      <a:pt x="133" y="83"/>
                      <a:pt x="50" y="0"/>
                      <a:pt x="34" y="0"/>
                    </a:cubicBezTo>
                    <a:close/>
                  </a:path>
                </a:pathLst>
              </a:custGeom>
              <a:solidFill>
                <a:srgbClr val="455E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97" name="Google Shape;2297;p46"/>
              <p:cNvSpPr/>
              <p:nvPr/>
            </p:nvSpPr>
            <p:spPr>
              <a:xfrm>
                <a:off x="2286698" y="2277422"/>
                <a:ext cx="14085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863" extrusionOk="0">
                    <a:moveTo>
                      <a:pt x="67" y="1"/>
                    </a:moveTo>
                    <a:cubicBezTo>
                      <a:pt x="0" y="34"/>
                      <a:pt x="0" y="450"/>
                      <a:pt x="84" y="948"/>
                    </a:cubicBezTo>
                    <a:cubicBezTo>
                      <a:pt x="149" y="1453"/>
                      <a:pt x="262" y="1863"/>
                      <a:pt x="329" y="1863"/>
                    </a:cubicBezTo>
                    <a:cubicBezTo>
                      <a:pt x="330" y="1863"/>
                      <a:pt x="331" y="1862"/>
                      <a:pt x="333" y="1862"/>
                    </a:cubicBezTo>
                    <a:cubicBezTo>
                      <a:pt x="399" y="1862"/>
                      <a:pt x="399" y="1413"/>
                      <a:pt x="316" y="915"/>
                    </a:cubicBezTo>
                    <a:cubicBezTo>
                      <a:pt x="233" y="400"/>
                      <a:pt x="133" y="1"/>
                      <a:pt x="67" y="1"/>
                    </a:cubicBezTo>
                    <a:close/>
                  </a:path>
                </a:pathLst>
              </a:custGeom>
              <a:solidFill>
                <a:srgbClr val="455E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98" name="Google Shape;2298;p46"/>
              <p:cNvSpPr/>
              <p:nvPr/>
            </p:nvSpPr>
            <p:spPr>
              <a:xfrm>
                <a:off x="2496781" y="2239391"/>
                <a:ext cx="12289" cy="68524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946" extrusionOk="0">
                    <a:moveTo>
                      <a:pt x="66" y="1"/>
                    </a:moveTo>
                    <a:cubicBezTo>
                      <a:pt x="0" y="1"/>
                      <a:pt x="0" y="466"/>
                      <a:pt x="66" y="981"/>
                    </a:cubicBezTo>
                    <a:cubicBezTo>
                      <a:pt x="115" y="1519"/>
                      <a:pt x="228" y="1946"/>
                      <a:pt x="280" y="1946"/>
                    </a:cubicBezTo>
                    <a:cubicBezTo>
                      <a:pt x="281" y="1946"/>
                      <a:pt x="282" y="1945"/>
                      <a:pt x="283" y="1945"/>
                    </a:cubicBezTo>
                    <a:cubicBezTo>
                      <a:pt x="349" y="1945"/>
                      <a:pt x="349" y="1480"/>
                      <a:pt x="283" y="965"/>
                    </a:cubicBezTo>
                    <a:cubicBezTo>
                      <a:pt x="233" y="416"/>
                      <a:pt x="116" y="1"/>
                      <a:pt x="66" y="1"/>
                    </a:cubicBezTo>
                    <a:close/>
                  </a:path>
                </a:pathLst>
              </a:custGeom>
              <a:solidFill>
                <a:srgbClr val="455E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99" name="Google Shape;2299;p46"/>
              <p:cNvSpPr/>
              <p:nvPr/>
            </p:nvSpPr>
            <p:spPr>
              <a:xfrm>
                <a:off x="2413079" y="2421937"/>
                <a:ext cx="67326" cy="24121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685" extrusionOk="0">
                    <a:moveTo>
                      <a:pt x="1080" y="1"/>
                    </a:moveTo>
                    <a:cubicBezTo>
                      <a:pt x="1010" y="1"/>
                      <a:pt x="938" y="6"/>
                      <a:pt x="865" y="18"/>
                    </a:cubicBezTo>
                    <a:cubicBezTo>
                      <a:pt x="549" y="51"/>
                      <a:pt x="283" y="201"/>
                      <a:pt x="150" y="367"/>
                    </a:cubicBezTo>
                    <a:cubicBezTo>
                      <a:pt x="1" y="533"/>
                      <a:pt x="1" y="666"/>
                      <a:pt x="34" y="683"/>
                    </a:cubicBezTo>
                    <a:cubicBezTo>
                      <a:pt x="36" y="684"/>
                      <a:pt x="39" y="685"/>
                      <a:pt x="42" y="685"/>
                    </a:cubicBezTo>
                    <a:cubicBezTo>
                      <a:pt x="78" y="685"/>
                      <a:pt x="145" y="592"/>
                      <a:pt x="283" y="500"/>
                    </a:cubicBezTo>
                    <a:cubicBezTo>
                      <a:pt x="416" y="384"/>
                      <a:pt x="632" y="284"/>
                      <a:pt x="898" y="267"/>
                    </a:cubicBezTo>
                    <a:cubicBezTo>
                      <a:pt x="987" y="251"/>
                      <a:pt x="1073" y="245"/>
                      <a:pt x="1157" y="245"/>
                    </a:cubicBezTo>
                    <a:cubicBezTo>
                      <a:pt x="1325" y="245"/>
                      <a:pt x="1480" y="267"/>
                      <a:pt x="1613" y="267"/>
                    </a:cubicBezTo>
                    <a:cubicBezTo>
                      <a:pt x="1688" y="274"/>
                      <a:pt x="1753" y="278"/>
                      <a:pt x="1802" y="278"/>
                    </a:cubicBezTo>
                    <a:cubicBezTo>
                      <a:pt x="1872" y="278"/>
                      <a:pt x="1912" y="270"/>
                      <a:pt x="1912" y="251"/>
                    </a:cubicBezTo>
                    <a:cubicBezTo>
                      <a:pt x="1912" y="201"/>
                      <a:pt x="1812" y="168"/>
                      <a:pt x="1629" y="101"/>
                    </a:cubicBezTo>
                    <a:cubicBezTo>
                      <a:pt x="1491" y="51"/>
                      <a:pt x="1296" y="1"/>
                      <a:pt x="1080" y="1"/>
                    </a:cubicBezTo>
                    <a:close/>
                  </a:path>
                </a:pathLst>
              </a:custGeom>
              <a:solidFill>
                <a:srgbClr val="455E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00" name="Google Shape;2300;p46"/>
              <p:cNvSpPr/>
              <p:nvPr/>
            </p:nvSpPr>
            <p:spPr>
              <a:xfrm>
                <a:off x="2219405" y="2168261"/>
                <a:ext cx="88383" cy="6743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1915" extrusionOk="0">
                    <a:moveTo>
                      <a:pt x="1960" y="0"/>
                    </a:moveTo>
                    <a:cubicBezTo>
                      <a:pt x="1667" y="0"/>
                      <a:pt x="1263" y="170"/>
                      <a:pt x="881" y="475"/>
                    </a:cubicBezTo>
                    <a:cubicBezTo>
                      <a:pt x="300" y="924"/>
                      <a:pt x="0" y="1506"/>
                      <a:pt x="216" y="1772"/>
                    </a:cubicBezTo>
                    <a:cubicBezTo>
                      <a:pt x="285" y="1868"/>
                      <a:pt x="406" y="1914"/>
                      <a:pt x="559" y="1914"/>
                    </a:cubicBezTo>
                    <a:cubicBezTo>
                      <a:pt x="852" y="1914"/>
                      <a:pt x="1263" y="1745"/>
                      <a:pt x="1646" y="1439"/>
                    </a:cubicBezTo>
                    <a:cubicBezTo>
                      <a:pt x="2227" y="991"/>
                      <a:pt x="2510" y="409"/>
                      <a:pt x="2310" y="143"/>
                    </a:cubicBezTo>
                    <a:cubicBezTo>
                      <a:pt x="2236" y="46"/>
                      <a:pt x="2113" y="0"/>
                      <a:pt x="1960" y="0"/>
                    </a:cubicBezTo>
                    <a:close/>
                  </a:path>
                </a:pathLst>
              </a:custGeom>
              <a:solidFill>
                <a:srgbClr val="455E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01" name="Google Shape;2301;p46"/>
              <p:cNvSpPr/>
              <p:nvPr/>
            </p:nvSpPr>
            <p:spPr>
              <a:xfrm>
                <a:off x="2433573" y="2129667"/>
                <a:ext cx="95391" cy="55565"/>
              </a:xfrm>
              <a:custGeom>
                <a:avLst/>
                <a:gdLst/>
                <a:ahLst/>
                <a:cxnLst/>
                <a:rect l="l" t="t" r="r" b="b"/>
                <a:pathLst>
                  <a:path w="2709" h="1578" extrusionOk="0">
                    <a:moveTo>
                      <a:pt x="689" y="1"/>
                    </a:moveTo>
                    <a:cubicBezTo>
                      <a:pt x="414" y="1"/>
                      <a:pt x="210" y="80"/>
                      <a:pt x="133" y="242"/>
                    </a:cubicBezTo>
                    <a:cubicBezTo>
                      <a:pt x="0" y="541"/>
                      <a:pt x="416" y="1040"/>
                      <a:pt x="1080" y="1355"/>
                    </a:cubicBezTo>
                    <a:cubicBezTo>
                      <a:pt x="1425" y="1503"/>
                      <a:pt x="1753" y="1578"/>
                      <a:pt x="2015" y="1578"/>
                    </a:cubicBezTo>
                    <a:cubicBezTo>
                      <a:pt x="2284" y="1578"/>
                      <a:pt x="2484" y="1499"/>
                      <a:pt x="2559" y="1339"/>
                    </a:cubicBezTo>
                    <a:cubicBezTo>
                      <a:pt x="2709" y="1023"/>
                      <a:pt x="2277" y="525"/>
                      <a:pt x="1612" y="209"/>
                    </a:cubicBezTo>
                    <a:cubicBezTo>
                      <a:pt x="1273" y="72"/>
                      <a:pt x="949" y="1"/>
                      <a:pt x="689" y="1"/>
                    </a:cubicBezTo>
                    <a:close/>
                  </a:path>
                </a:pathLst>
              </a:custGeom>
              <a:solidFill>
                <a:srgbClr val="455E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02" name="Google Shape;2302;p46"/>
              <p:cNvSpPr/>
              <p:nvPr/>
            </p:nvSpPr>
            <p:spPr>
              <a:xfrm>
                <a:off x="2295466" y="1929268"/>
                <a:ext cx="421353" cy="258988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7355" extrusionOk="0">
                    <a:moveTo>
                      <a:pt x="4305" y="1"/>
                    </a:moveTo>
                    <a:lnTo>
                      <a:pt x="1" y="665"/>
                    </a:lnTo>
                    <a:cubicBezTo>
                      <a:pt x="183" y="2227"/>
                      <a:pt x="915" y="3740"/>
                      <a:pt x="2144" y="4720"/>
                    </a:cubicBezTo>
                    <a:cubicBezTo>
                      <a:pt x="2952" y="5373"/>
                      <a:pt x="3995" y="5745"/>
                      <a:pt x="5028" y="5745"/>
                    </a:cubicBezTo>
                    <a:cubicBezTo>
                      <a:pt x="5547" y="5745"/>
                      <a:pt x="6064" y="5651"/>
                      <a:pt x="6548" y="5451"/>
                    </a:cubicBezTo>
                    <a:cubicBezTo>
                      <a:pt x="7229" y="6199"/>
                      <a:pt x="7994" y="6947"/>
                      <a:pt x="8991" y="7246"/>
                    </a:cubicBezTo>
                    <a:cubicBezTo>
                      <a:pt x="9229" y="7319"/>
                      <a:pt x="9483" y="7355"/>
                      <a:pt x="9738" y="7355"/>
                    </a:cubicBezTo>
                    <a:cubicBezTo>
                      <a:pt x="10529" y="7355"/>
                      <a:pt x="11322" y="7003"/>
                      <a:pt x="11649" y="6299"/>
                    </a:cubicBezTo>
                    <a:cubicBezTo>
                      <a:pt x="11965" y="5634"/>
                      <a:pt x="11799" y="4836"/>
                      <a:pt x="11583" y="4122"/>
                    </a:cubicBezTo>
                    <a:cubicBezTo>
                      <a:pt x="11317" y="3158"/>
                      <a:pt x="10951" y="2128"/>
                      <a:pt x="10121" y="1579"/>
                    </a:cubicBezTo>
                    <a:cubicBezTo>
                      <a:pt x="9256" y="1031"/>
                      <a:pt x="8160" y="1081"/>
                      <a:pt x="7146" y="965"/>
                    </a:cubicBezTo>
                    <a:cubicBezTo>
                      <a:pt x="6149" y="832"/>
                      <a:pt x="5169" y="499"/>
                      <a:pt x="4305" y="1"/>
                    </a:cubicBezTo>
                    <a:close/>
                  </a:path>
                </a:pathLst>
              </a:custGeom>
              <a:solidFill>
                <a:schemeClr val="accent1">
                  <a:alpha val="408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03" name="Google Shape;2303;p46"/>
              <p:cNvSpPr/>
              <p:nvPr/>
            </p:nvSpPr>
            <p:spPr>
              <a:xfrm>
                <a:off x="2303072" y="1898245"/>
                <a:ext cx="459946" cy="290644"/>
              </a:xfrm>
              <a:custGeom>
                <a:avLst/>
                <a:gdLst/>
                <a:ahLst/>
                <a:cxnLst/>
                <a:rect l="l" t="t" r="r" b="b"/>
                <a:pathLst>
                  <a:path w="13062" h="8254" extrusionOk="0">
                    <a:moveTo>
                      <a:pt x="6528" y="1"/>
                    </a:moveTo>
                    <a:cubicBezTo>
                      <a:pt x="6502" y="1"/>
                      <a:pt x="6475" y="1"/>
                      <a:pt x="6448" y="1"/>
                    </a:cubicBezTo>
                    <a:cubicBezTo>
                      <a:pt x="5833" y="1"/>
                      <a:pt x="5202" y="84"/>
                      <a:pt x="4604" y="267"/>
                    </a:cubicBezTo>
                    <a:lnTo>
                      <a:pt x="1" y="549"/>
                    </a:lnTo>
                    <a:cubicBezTo>
                      <a:pt x="150" y="2244"/>
                      <a:pt x="1131" y="3790"/>
                      <a:pt x="2576" y="4704"/>
                    </a:cubicBezTo>
                    <a:cubicBezTo>
                      <a:pt x="3476" y="5269"/>
                      <a:pt x="4534" y="5563"/>
                      <a:pt x="5592" y="5563"/>
                    </a:cubicBezTo>
                    <a:cubicBezTo>
                      <a:pt x="6215" y="5563"/>
                      <a:pt x="6838" y="5461"/>
                      <a:pt x="7429" y="5252"/>
                    </a:cubicBezTo>
                    <a:cubicBezTo>
                      <a:pt x="7778" y="6183"/>
                      <a:pt x="8409" y="7013"/>
                      <a:pt x="9190" y="7612"/>
                    </a:cubicBezTo>
                    <a:cubicBezTo>
                      <a:pt x="9591" y="7926"/>
                      <a:pt x="10028" y="8254"/>
                      <a:pt x="10524" y="8254"/>
                    </a:cubicBezTo>
                    <a:cubicBezTo>
                      <a:pt x="10604" y="8254"/>
                      <a:pt x="10686" y="8245"/>
                      <a:pt x="10769" y="8227"/>
                    </a:cubicBezTo>
                    <a:cubicBezTo>
                      <a:pt x="11400" y="8077"/>
                      <a:pt x="12015" y="7479"/>
                      <a:pt x="12397" y="6980"/>
                    </a:cubicBezTo>
                    <a:cubicBezTo>
                      <a:pt x="13062" y="6100"/>
                      <a:pt x="13012" y="5186"/>
                      <a:pt x="12547" y="4238"/>
                    </a:cubicBezTo>
                    <a:cubicBezTo>
                      <a:pt x="11312" y="1769"/>
                      <a:pt x="9392" y="1"/>
                      <a:pt x="65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04" name="Google Shape;2304;p46"/>
              <p:cNvSpPr/>
              <p:nvPr/>
            </p:nvSpPr>
            <p:spPr>
              <a:xfrm>
                <a:off x="1922134" y="2903408"/>
                <a:ext cx="804007" cy="564808"/>
              </a:xfrm>
              <a:custGeom>
                <a:avLst/>
                <a:gdLst/>
                <a:ahLst/>
                <a:cxnLst/>
                <a:rect l="l" t="t" r="r" b="b"/>
                <a:pathLst>
                  <a:path w="22833" h="16040" extrusionOk="0">
                    <a:moveTo>
                      <a:pt x="4527" y="1"/>
                    </a:moveTo>
                    <a:cubicBezTo>
                      <a:pt x="2609" y="1"/>
                      <a:pt x="1773" y="3026"/>
                      <a:pt x="1197" y="4508"/>
                    </a:cubicBezTo>
                    <a:cubicBezTo>
                      <a:pt x="466" y="6369"/>
                      <a:pt x="1" y="8330"/>
                      <a:pt x="51" y="10324"/>
                    </a:cubicBezTo>
                    <a:cubicBezTo>
                      <a:pt x="101" y="12268"/>
                      <a:pt x="865" y="13763"/>
                      <a:pt x="2560" y="14694"/>
                    </a:cubicBezTo>
                    <a:cubicBezTo>
                      <a:pt x="3989" y="15492"/>
                      <a:pt x="5634" y="15791"/>
                      <a:pt x="7279" y="15940"/>
                    </a:cubicBezTo>
                    <a:cubicBezTo>
                      <a:pt x="8043" y="16008"/>
                      <a:pt x="8806" y="16039"/>
                      <a:pt x="9568" y="16039"/>
                    </a:cubicBezTo>
                    <a:cubicBezTo>
                      <a:pt x="13085" y="16039"/>
                      <a:pt x="16580" y="15376"/>
                      <a:pt x="20008" y="14611"/>
                    </a:cubicBezTo>
                    <a:cubicBezTo>
                      <a:pt x="20872" y="14428"/>
                      <a:pt x="21902" y="14345"/>
                      <a:pt x="22717" y="13996"/>
                    </a:cubicBezTo>
                    <a:cubicBezTo>
                      <a:pt x="22733" y="13963"/>
                      <a:pt x="22750" y="13946"/>
                      <a:pt x="22800" y="13946"/>
                    </a:cubicBezTo>
                    <a:cubicBezTo>
                      <a:pt x="22833" y="12866"/>
                      <a:pt x="22816" y="11802"/>
                      <a:pt x="22717" y="10722"/>
                    </a:cubicBezTo>
                    <a:cubicBezTo>
                      <a:pt x="22584" y="9376"/>
                      <a:pt x="22617" y="7881"/>
                      <a:pt x="22401" y="6468"/>
                    </a:cubicBezTo>
                    <a:cubicBezTo>
                      <a:pt x="17017" y="6485"/>
                      <a:pt x="11650" y="6535"/>
                      <a:pt x="6266" y="6551"/>
                    </a:cubicBezTo>
                    <a:cubicBezTo>
                      <a:pt x="5551" y="4607"/>
                      <a:pt x="5518" y="2663"/>
                      <a:pt x="5717" y="636"/>
                    </a:cubicBezTo>
                    <a:cubicBezTo>
                      <a:pt x="5717" y="553"/>
                      <a:pt x="5750" y="470"/>
                      <a:pt x="5701" y="403"/>
                    </a:cubicBezTo>
                    <a:cubicBezTo>
                      <a:pt x="5651" y="320"/>
                      <a:pt x="5568" y="270"/>
                      <a:pt x="5501" y="237"/>
                    </a:cubicBezTo>
                    <a:cubicBezTo>
                      <a:pt x="5148" y="74"/>
                      <a:pt x="4824" y="1"/>
                      <a:pt x="4527" y="1"/>
                    </a:cubicBezTo>
                    <a:close/>
                  </a:path>
                </a:pathLst>
              </a:custGeom>
              <a:solidFill>
                <a:srgbClr val="98C4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05" name="Google Shape;2305;p46"/>
              <p:cNvSpPr/>
              <p:nvPr/>
            </p:nvSpPr>
            <p:spPr>
              <a:xfrm>
                <a:off x="1272061" y="3257795"/>
                <a:ext cx="1729110" cy="1007394"/>
              </a:xfrm>
              <a:custGeom>
                <a:avLst/>
                <a:gdLst/>
                <a:ahLst/>
                <a:cxnLst/>
                <a:rect l="l" t="t" r="r" b="b"/>
                <a:pathLst>
                  <a:path w="49105" h="28609" extrusionOk="0">
                    <a:moveTo>
                      <a:pt x="17926" y="1"/>
                    </a:moveTo>
                    <a:cubicBezTo>
                      <a:pt x="17076" y="1"/>
                      <a:pt x="16340" y="127"/>
                      <a:pt x="15753" y="409"/>
                    </a:cubicBezTo>
                    <a:cubicBezTo>
                      <a:pt x="9921" y="3217"/>
                      <a:pt x="0" y="23241"/>
                      <a:pt x="0" y="23241"/>
                    </a:cubicBezTo>
                    <a:lnTo>
                      <a:pt x="8857" y="28608"/>
                    </a:lnTo>
                    <a:lnTo>
                      <a:pt x="20090" y="11027"/>
                    </a:lnTo>
                    <a:cubicBezTo>
                      <a:pt x="20090" y="11027"/>
                      <a:pt x="28117" y="25617"/>
                      <a:pt x="37638" y="25617"/>
                    </a:cubicBezTo>
                    <a:cubicBezTo>
                      <a:pt x="47176" y="25617"/>
                      <a:pt x="49104" y="19751"/>
                      <a:pt x="49021" y="17143"/>
                    </a:cubicBezTo>
                    <a:cubicBezTo>
                      <a:pt x="48938" y="14517"/>
                      <a:pt x="47592" y="8086"/>
                      <a:pt x="47592" y="8086"/>
                    </a:cubicBezTo>
                    <a:lnTo>
                      <a:pt x="42324" y="10197"/>
                    </a:lnTo>
                    <a:cubicBezTo>
                      <a:pt x="42324" y="10197"/>
                      <a:pt x="25551" y="1"/>
                      <a:pt x="17926" y="1"/>
                    </a:cubicBezTo>
                    <a:close/>
                  </a:path>
                </a:pathLst>
              </a:custGeom>
              <a:solidFill>
                <a:srgbClr val="EEE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06" name="Google Shape;2306;p46"/>
              <p:cNvSpPr/>
              <p:nvPr/>
            </p:nvSpPr>
            <p:spPr>
              <a:xfrm>
                <a:off x="2145668" y="3122294"/>
                <a:ext cx="527237" cy="2486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706" extrusionOk="0">
                    <a:moveTo>
                      <a:pt x="6212" y="1"/>
                    </a:moveTo>
                    <a:cubicBezTo>
                      <a:pt x="5640" y="1"/>
                      <a:pt x="5088" y="10"/>
                      <a:pt x="4570" y="20"/>
                    </a:cubicBezTo>
                    <a:cubicBezTo>
                      <a:pt x="3673" y="70"/>
                      <a:pt x="2859" y="136"/>
                      <a:pt x="2178" y="236"/>
                    </a:cubicBezTo>
                    <a:cubicBezTo>
                      <a:pt x="1845" y="269"/>
                      <a:pt x="1529" y="335"/>
                      <a:pt x="1264" y="369"/>
                    </a:cubicBezTo>
                    <a:cubicBezTo>
                      <a:pt x="998" y="419"/>
                      <a:pt x="765" y="452"/>
                      <a:pt x="582" y="518"/>
                    </a:cubicBezTo>
                    <a:cubicBezTo>
                      <a:pt x="200" y="601"/>
                      <a:pt x="1" y="668"/>
                      <a:pt x="17" y="684"/>
                    </a:cubicBezTo>
                    <a:cubicBezTo>
                      <a:pt x="20" y="696"/>
                      <a:pt x="47" y="701"/>
                      <a:pt x="95" y="701"/>
                    </a:cubicBezTo>
                    <a:cubicBezTo>
                      <a:pt x="330" y="701"/>
                      <a:pt x="1080" y="584"/>
                      <a:pt x="2194" y="502"/>
                    </a:cubicBezTo>
                    <a:cubicBezTo>
                      <a:pt x="2859" y="435"/>
                      <a:pt x="3673" y="402"/>
                      <a:pt x="4570" y="369"/>
                    </a:cubicBezTo>
                    <a:cubicBezTo>
                      <a:pt x="4893" y="363"/>
                      <a:pt x="5229" y="359"/>
                      <a:pt x="5576" y="359"/>
                    </a:cubicBezTo>
                    <a:cubicBezTo>
                      <a:pt x="6178" y="359"/>
                      <a:pt x="6815" y="370"/>
                      <a:pt x="7478" y="402"/>
                    </a:cubicBezTo>
                    <a:cubicBezTo>
                      <a:pt x="9539" y="468"/>
                      <a:pt x="11400" y="601"/>
                      <a:pt x="12779" y="668"/>
                    </a:cubicBezTo>
                    <a:cubicBezTo>
                      <a:pt x="13452" y="693"/>
                      <a:pt x="14001" y="705"/>
                      <a:pt x="14381" y="705"/>
                    </a:cubicBezTo>
                    <a:cubicBezTo>
                      <a:pt x="14761" y="705"/>
                      <a:pt x="14973" y="693"/>
                      <a:pt x="14973" y="668"/>
                    </a:cubicBezTo>
                    <a:cubicBezTo>
                      <a:pt x="14973" y="635"/>
                      <a:pt x="14142" y="518"/>
                      <a:pt x="12796" y="402"/>
                    </a:cubicBezTo>
                    <a:cubicBezTo>
                      <a:pt x="11450" y="269"/>
                      <a:pt x="9572" y="103"/>
                      <a:pt x="7495" y="20"/>
                    </a:cubicBezTo>
                    <a:cubicBezTo>
                      <a:pt x="7060" y="6"/>
                      <a:pt x="6630" y="1"/>
                      <a:pt x="6212" y="1"/>
                    </a:cubicBezTo>
                    <a:close/>
                  </a:path>
                </a:pathLst>
              </a:custGeom>
              <a:solidFill>
                <a:srgbClr val="73A0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07" name="Google Shape;2307;p46"/>
              <p:cNvSpPr/>
              <p:nvPr/>
            </p:nvSpPr>
            <p:spPr>
              <a:xfrm>
                <a:off x="1297203" y="4021183"/>
                <a:ext cx="313673" cy="207754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5900" extrusionOk="0">
                    <a:moveTo>
                      <a:pt x="84" y="0"/>
                    </a:moveTo>
                    <a:cubicBezTo>
                      <a:pt x="67" y="67"/>
                      <a:pt x="17" y="133"/>
                      <a:pt x="1" y="166"/>
                    </a:cubicBezTo>
                    <a:cubicBezTo>
                      <a:pt x="1513" y="1147"/>
                      <a:pt x="3357" y="2310"/>
                      <a:pt x="5335" y="3623"/>
                    </a:cubicBezTo>
                    <a:cubicBezTo>
                      <a:pt x="6564" y="4420"/>
                      <a:pt x="7728" y="5201"/>
                      <a:pt x="8791" y="5899"/>
                    </a:cubicBezTo>
                    <a:lnTo>
                      <a:pt x="8908" y="5716"/>
                    </a:lnTo>
                    <a:cubicBezTo>
                      <a:pt x="7844" y="4985"/>
                      <a:pt x="6714" y="4221"/>
                      <a:pt x="5484" y="3407"/>
                    </a:cubicBezTo>
                    <a:cubicBezTo>
                      <a:pt x="3507" y="2127"/>
                      <a:pt x="1646" y="964"/>
                      <a:pt x="84" y="0"/>
                    </a:cubicBezTo>
                    <a:close/>
                  </a:path>
                </a:pathLst>
              </a:custGeom>
              <a:solidFill>
                <a:srgbClr val="D6A4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08" name="Google Shape;2308;p46"/>
              <p:cNvSpPr/>
              <p:nvPr/>
            </p:nvSpPr>
            <p:spPr>
              <a:xfrm>
                <a:off x="1452283" y="3510309"/>
                <a:ext cx="1399662" cy="620902"/>
              </a:xfrm>
              <a:custGeom>
                <a:avLst/>
                <a:gdLst/>
                <a:ahLst/>
                <a:cxnLst/>
                <a:rect l="l" t="t" r="r" b="b"/>
                <a:pathLst>
                  <a:path w="39749" h="17633" extrusionOk="0">
                    <a:moveTo>
                      <a:pt x="13356" y="1"/>
                    </a:moveTo>
                    <a:cubicBezTo>
                      <a:pt x="13281" y="1"/>
                      <a:pt x="13205" y="6"/>
                      <a:pt x="13128" y="18"/>
                    </a:cubicBezTo>
                    <a:cubicBezTo>
                      <a:pt x="12812" y="35"/>
                      <a:pt x="12496" y="167"/>
                      <a:pt x="12247" y="284"/>
                    </a:cubicBezTo>
                    <a:cubicBezTo>
                      <a:pt x="11715" y="550"/>
                      <a:pt x="11250" y="932"/>
                      <a:pt x="10835" y="1331"/>
                    </a:cubicBezTo>
                    <a:cubicBezTo>
                      <a:pt x="9987" y="2095"/>
                      <a:pt x="9256" y="2943"/>
                      <a:pt x="8608" y="3823"/>
                    </a:cubicBezTo>
                    <a:cubicBezTo>
                      <a:pt x="7977" y="4687"/>
                      <a:pt x="7395" y="5601"/>
                      <a:pt x="6863" y="6499"/>
                    </a:cubicBezTo>
                    <a:cubicBezTo>
                      <a:pt x="6348" y="7396"/>
                      <a:pt x="5833" y="8260"/>
                      <a:pt x="5334" y="9108"/>
                    </a:cubicBezTo>
                    <a:cubicBezTo>
                      <a:pt x="4836" y="9972"/>
                      <a:pt x="4337" y="10769"/>
                      <a:pt x="3855" y="11550"/>
                    </a:cubicBezTo>
                    <a:cubicBezTo>
                      <a:pt x="2875" y="13096"/>
                      <a:pt x="1961" y="14558"/>
                      <a:pt x="1097" y="15837"/>
                    </a:cubicBezTo>
                    <a:cubicBezTo>
                      <a:pt x="731" y="16419"/>
                      <a:pt x="349" y="16967"/>
                      <a:pt x="0" y="17483"/>
                    </a:cubicBezTo>
                    <a:cubicBezTo>
                      <a:pt x="67" y="17532"/>
                      <a:pt x="117" y="17566"/>
                      <a:pt x="183" y="17632"/>
                    </a:cubicBezTo>
                    <a:cubicBezTo>
                      <a:pt x="532" y="17117"/>
                      <a:pt x="914" y="16552"/>
                      <a:pt x="1313" y="15987"/>
                    </a:cubicBezTo>
                    <a:cubicBezTo>
                      <a:pt x="2177" y="14707"/>
                      <a:pt x="3124" y="13262"/>
                      <a:pt x="4105" y="11716"/>
                    </a:cubicBezTo>
                    <a:cubicBezTo>
                      <a:pt x="4603" y="10919"/>
                      <a:pt x="5102" y="10105"/>
                      <a:pt x="5600" y="9274"/>
                    </a:cubicBezTo>
                    <a:cubicBezTo>
                      <a:pt x="6099" y="8426"/>
                      <a:pt x="6631" y="7579"/>
                      <a:pt x="7146" y="6681"/>
                    </a:cubicBezTo>
                    <a:cubicBezTo>
                      <a:pt x="8209" y="4920"/>
                      <a:pt x="9406" y="3092"/>
                      <a:pt x="11067" y="1613"/>
                    </a:cubicBezTo>
                    <a:cubicBezTo>
                      <a:pt x="11483" y="1248"/>
                      <a:pt x="11915" y="882"/>
                      <a:pt x="12397" y="633"/>
                    </a:cubicBezTo>
                    <a:cubicBezTo>
                      <a:pt x="12646" y="516"/>
                      <a:pt x="12895" y="417"/>
                      <a:pt x="13144" y="383"/>
                    </a:cubicBezTo>
                    <a:cubicBezTo>
                      <a:pt x="13178" y="381"/>
                      <a:pt x="13212" y="380"/>
                      <a:pt x="13246" y="380"/>
                    </a:cubicBezTo>
                    <a:cubicBezTo>
                      <a:pt x="13466" y="380"/>
                      <a:pt x="13700" y="423"/>
                      <a:pt x="13959" y="467"/>
                    </a:cubicBezTo>
                    <a:cubicBezTo>
                      <a:pt x="14225" y="550"/>
                      <a:pt x="14524" y="616"/>
                      <a:pt x="14806" y="699"/>
                    </a:cubicBezTo>
                    <a:cubicBezTo>
                      <a:pt x="15072" y="766"/>
                      <a:pt x="15371" y="865"/>
                      <a:pt x="15637" y="948"/>
                    </a:cubicBezTo>
                    <a:cubicBezTo>
                      <a:pt x="16185" y="1165"/>
                      <a:pt x="16717" y="1414"/>
                      <a:pt x="17216" y="1696"/>
                    </a:cubicBezTo>
                    <a:cubicBezTo>
                      <a:pt x="18229" y="2294"/>
                      <a:pt x="19127" y="3042"/>
                      <a:pt x="19958" y="3840"/>
                    </a:cubicBezTo>
                    <a:cubicBezTo>
                      <a:pt x="20788" y="4654"/>
                      <a:pt x="21553" y="5502"/>
                      <a:pt x="22301" y="6332"/>
                    </a:cubicBezTo>
                    <a:cubicBezTo>
                      <a:pt x="23829" y="7994"/>
                      <a:pt x="25408" y="9556"/>
                      <a:pt x="27169" y="10670"/>
                    </a:cubicBezTo>
                    <a:cubicBezTo>
                      <a:pt x="28050" y="11235"/>
                      <a:pt x="28997" y="11667"/>
                      <a:pt x="29978" y="11899"/>
                    </a:cubicBezTo>
                    <a:cubicBezTo>
                      <a:pt x="30516" y="12038"/>
                      <a:pt x="31064" y="12105"/>
                      <a:pt x="31602" y="12105"/>
                    </a:cubicBezTo>
                    <a:cubicBezTo>
                      <a:pt x="32028" y="12105"/>
                      <a:pt x="32449" y="12063"/>
                      <a:pt x="32853" y="11982"/>
                    </a:cubicBezTo>
                    <a:cubicBezTo>
                      <a:pt x="33318" y="11883"/>
                      <a:pt x="33766" y="11733"/>
                      <a:pt x="34165" y="11550"/>
                    </a:cubicBezTo>
                    <a:cubicBezTo>
                      <a:pt x="34581" y="11351"/>
                      <a:pt x="34946" y="11102"/>
                      <a:pt x="35279" y="10819"/>
                    </a:cubicBezTo>
                    <a:cubicBezTo>
                      <a:pt x="35927" y="10237"/>
                      <a:pt x="36409" y="9523"/>
                      <a:pt x="36824" y="8842"/>
                    </a:cubicBezTo>
                    <a:cubicBezTo>
                      <a:pt x="37223" y="8160"/>
                      <a:pt x="37555" y="7496"/>
                      <a:pt x="37838" y="6848"/>
                    </a:cubicBezTo>
                    <a:cubicBezTo>
                      <a:pt x="38153" y="6200"/>
                      <a:pt x="38436" y="5601"/>
                      <a:pt x="38669" y="5036"/>
                    </a:cubicBezTo>
                    <a:cubicBezTo>
                      <a:pt x="39150" y="3906"/>
                      <a:pt x="39499" y="2876"/>
                      <a:pt x="39749" y="2029"/>
                    </a:cubicBezTo>
                    <a:lnTo>
                      <a:pt x="39749" y="2029"/>
                    </a:lnTo>
                    <a:lnTo>
                      <a:pt x="39632" y="2045"/>
                    </a:lnTo>
                    <a:cubicBezTo>
                      <a:pt x="39366" y="2859"/>
                      <a:pt x="39001" y="3840"/>
                      <a:pt x="38536" y="4920"/>
                    </a:cubicBezTo>
                    <a:cubicBezTo>
                      <a:pt x="38286" y="5485"/>
                      <a:pt x="37987" y="6083"/>
                      <a:pt x="37672" y="6698"/>
                    </a:cubicBezTo>
                    <a:cubicBezTo>
                      <a:pt x="37372" y="7329"/>
                      <a:pt x="37040" y="8011"/>
                      <a:pt x="36641" y="8675"/>
                    </a:cubicBezTo>
                    <a:cubicBezTo>
                      <a:pt x="36242" y="9340"/>
                      <a:pt x="35761" y="10005"/>
                      <a:pt x="35146" y="10570"/>
                    </a:cubicBezTo>
                    <a:cubicBezTo>
                      <a:pt x="34830" y="10836"/>
                      <a:pt x="34481" y="11068"/>
                      <a:pt x="34082" y="11251"/>
                    </a:cubicBezTo>
                    <a:cubicBezTo>
                      <a:pt x="33683" y="11434"/>
                      <a:pt x="33268" y="11567"/>
                      <a:pt x="32819" y="11667"/>
                    </a:cubicBezTo>
                    <a:cubicBezTo>
                      <a:pt x="32440" y="11745"/>
                      <a:pt x="32049" y="11784"/>
                      <a:pt x="31652" y="11784"/>
                    </a:cubicBezTo>
                    <a:cubicBezTo>
                      <a:pt x="31127" y="11784"/>
                      <a:pt x="30591" y="11716"/>
                      <a:pt x="30061" y="11583"/>
                    </a:cubicBezTo>
                    <a:cubicBezTo>
                      <a:pt x="29114" y="11351"/>
                      <a:pt x="28200" y="10919"/>
                      <a:pt x="27352" y="10387"/>
                    </a:cubicBezTo>
                    <a:cubicBezTo>
                      <a:pt x="25607" y="9307"/>
                      <a:pt x="24079" y="7762"/>
                      <a:pt x="22583" y="6083"/>
                    </a:cubicBezTo>
                    <a:cubicBezTo>
                      <a:pt x="21819" y="5252"/>
                      <a:pt x="21054" y="4405"/>
                      <a:pt x="20207" y="3574"/>
                    </a:cubicBezTo>
                    <a:cubicBezTo>
                      <a:pt x="19376" y="2760"/>
                      <a:pt x="18445" y="1995"/>
                      <a:pt x="17382" y="1364"/>
                    </a:cubicBezTo>
                    <a:cubicBezTo>
                      <a:pt x="16867" y="1048"/>
                      <a:pt x="16302" y="799"/>
                      <a:pt x="15737" y="600"/>
                    </a:cubicBezTo>
                    <a:cubicBezTo>
                      <a:pt x="15454" y="500"/>
                      <a:pt x="15172" y="417"/>
                      <a:pt x="14889" y="334"/>
                    </a:cubicBezTo>
                    <a:cubicBezTo>
                      <a:pt x="14607" y="251"/>
                      <a:pt x="14324" y="184"/>
                      <a:pt x="14042" y="101"/>
                    </a:cubicBezTo>
                    <a:cubicBezTo>
                      <a:pt x="13816" y="51"/>
                      <a:pt x="13590" y="1"/>
                      <a:pt x="13356" y="1"/>
                    </a:cubicBezTo>
                    <a:close/>
                  </a:path>
                </a:pathLst>
              </a:custGeom>
              <a:solidFill>
                <a:srgbClr val="C69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09" name="Google Shape;2309;p46"/>
              <p:cNvSpPr/>
              <p:nvPr/>
            </p:nvSpPr>
            <p:spPr>
              <a:xfrm>
                <a:off x="2405472" y="3368646"/>
                <a:ext cx="594528" cy="359379"/>
              </a:xfrm>
              <a:custGeom>
                <a:avLst/>
                <a:gdLst/>
                <a:ahLst/>
                <a:cxnLst/>
                <a:rect l="l" t="t" r="r" b="b"/>
                <a:pathLst>
                  <a:path w="16884" h="10206" extrusionOk="0">
                    <a:moveTo>
                      <a:pt x="9294" y="0"/>
                    </a:moveTo>
                    <a:cubicBezTo>
                      <a:pt x="9055" y="0"/>
                      <a:pt x="8815" y="1"/>
                      <a:pt x="8575" y="3"/>
                    </a:cubicBezTo>
                    <a:lnTo>
                      <a:pt x="1" y="4905"/>
                    </a:lnTo>
                    <a:cubicBezTo>
                      <a:pt x="599" y="5686"/>
                      <a:pt x="1463" y="6185"/>
                      <a:pt x="2344" y="6633"/>
                    </a:cubicBezTo>
                    <a:cubicBezTo>
                      <a:pt x="6880" y="8960"/>
                      <a:pt x="11766" y="10189"/>
                      <a:pt x="16884" y="10206"/>
                    </a:cubicBezTo>
                    <a:cubicBezTo>
                      <a:pt x="16485" y="6882"/>
                      <a:pt x="16319" y="3559"/>
                      <a:pt x="15920" y="236"/>
                    </a:cubicBezTo>
                    <a:cubicBezTo>
                      <a:pt x="13717" y="71"/>
                      <a:pt x="11500" y="0"/>
                      <a:pt x="9294" y="0"/>
                    </a:cubicBezTo>
                    <a:close/>
                  </a:path>
                </a:pathLst>
              </a:custGeom>
              <a:solidFill>
                <a:srgbClr val="98C4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10" name="Google Shape;2310;p46"/>
              <p:cNvSpPr/>
              <p:nvPr/>
            </p:nvSpPr>
            <p:spPr>
              <a:xfrm>
                <a:off x="1768851" y="3327763"/>
                <a:ext cx="569351" cy="332406"/>
              </a:xfrm>
              <a:custGeom>
                <a:avLst/>
                <a:gdLst/>
                <a:ahLst/>
                <a:cxnLst/>
                <a:rect l="l" t="t" r="r" b="b"/>
                <a:pathLst>
                  <a:path w="16169" h="9440" extrusionOk="0">
                    <a:moveTo>
                      <a:pt x="3295" y="1"/>
                    </a:moveTo>
                    <a:cubicBezTo>
                      <a:pt x="3016" y="1"/>
                      <a:pt x="2742" y="17"/>
                      <a:pt x="2476" y="51"/>
                    </a:cubicBezTo>
                    <a:cubicBezTo>
                      <a:pt x="2044" y="117"/>
                      <a:pt x="1330" y="184"/>
                      <a:pt x="1014" y="549"/>
                    </a:cubicBezTo>
                    <a:cubicBezTo>
                      <a:pt x="931" y="632"/>
                      <a:pt x="898" y="749"/>
                      <a:pt x="931" y="848"/>
                    </a:cubicBezTo>
                    <a:cubicBezTo>
                      <a:pt x="997" y="1014"/>
                      <a:pt x="1213" y="1048"/>
                      <a:pt x="1396" y="1064"/>
                    </a:cubicBezTo>
                    <a:cubicBezTo>
                      <a:pt x="2393" y="1097"/>
                      <a:pt x="3390" y="1147"/>
                      <a:pt x="4371" y="1247"/>
                    </a:cubicBezTo>
                    <a:cubicBezTo>
                      <a:pt x="5284" y="1347"/>
                      <a:pt x="6115" y="1563"/>
                      <a:pt x="6996" y="1812"/>
                    </a:cubicBezTo>
                    <a:cubicBezTo>
                      <a:pt x="6746" y="1807"/>
                      <a:pt x="6493" y="1803"/>
                      <a:pt x="6238" y="1803"/>
                    </a:cubicBezTo>
                    <a:cubicBezTo>
                      <a:pt x="4182" y="1803"/>
                      <a:pt x="2042" y="2030"/>
                      <a:pt x="416" y="3258"/>
                    </a:cubicBezTo>
                    <a:cubicBezTo>
                      <a:pt x="216" y="3407"/>
                      <a:pt x="0" y="3623"/>
                      <a:pt x="50" y="3873"/>
                    </a:cubicBezTo>
                    <a:cubicBezTo>
                      <a:pt x="72" y="4050"/>
                      <a:pt x="227" y="4116"/>
                      <a:pt x="448" y="4116"/>
                    </a:cubicBezTo>
                    <a:cubicBezTo>
                      <a:pt x="1055" y="4116"/>
                      <a:pt x="2162" y="3618"/>
                      <a:pt x="2393" y="3557"/>
                    </a:cubicBezTo>
                    <a:cubicBezTo>
                      <a:pt x="3124" y="3341"/>
                      <a:pt x="3872" y="3175"/>
                      <a:pt x="4620" y="3058"/>
                    </a:cubicBezTo>
                    <a:cubicBezTo>
                      <a:pt x="4791" y="3031"/>
                      <a:pt x="4964" y="3020"/>
                      <a:pt x="5137" y="3020"/>
                    </a:cubicBezTo>
                    <a:cubicBezTo>
                      <a:pt x="5585" y="3020"/>
                      <a:pt x="6037" y="3093"/>
                      <a:pt x="6481" y="3141"/>
                    </a:cubicBezTo>
                    <a:cubicBezTo>
                      <a:pt x="4636" y="3490"/>
                      <a:pt x="2908" y="4371"/>
                      <a:pt x="1496" y="5584"/>
                    </a:cubicBezTo>
                    <a:cubicBezTo>
                      <a:pt x="1313" y="5750"/>
                      <a:pt x="748" y="6332"/>
                      <a:pt x="1296" y="6481"/>
                    </a:cubicBezTo>
                    <a:cubicBezTo>
                      <a:pt x="1334" y="6496"/>
                      <a:pt x="1373" y="6502"/>
                      <a:pt x="1413" y="6502"/>
                    </a:cubicBezTo>
                    <a:cubicBezTo>
                      <a:pt x="1513" y="6502"/>
                      <a:pt x="1617" y="6463"/>
                      <a:pt x="1712" y="6415"/>
                    </a:cubicBezTo>
                    <a:cubicBezTo>
                      <a:pt x="2576" y="6132"/>
                      <a:pt x="3457" y="5750"/>
                      <a:pt x="4254" y="5335"/>
                    </a:cubicBezTo>
                    <a:cubicBezTo>
                      <a:pt x="4997" y="4972"/>
                      <a:pt x="6039" y="4818"/>
                      <a:pt x="6868" y="4818"/>
                    </a:cubicBezTo>
                    <a:cubicBezTo>
                      <a:pt x="6911" y="4818"/>
                      <a:pt x="6954" y="4819"/>
                      <a:pt x="6996" y="4820"/>
                    </a:cubicBezTo>
                    <a:cubicBezTo>
                      <a:pt x="6747" y="4820"/>
                      <a:pt x="6381" y="5036"/>
                      <a:pt x="6149" y="5119"/>
                    </a:cubicBezTo>
                    <a:lnTo>
                      <a:pt x="5284" y="5484"/>
                    </a:lnTo>
                    <a:cubicBezTo>
                      <a:pt x="4786" y="5734"/>
                      <a:pt x="4287" y="6033"/>
                      <a:pt x="3905" y="6448"/>
                    </a:cubicBezTo>
                    <a:cubicBezTo>
                      <a:pt x="3623" y="6747"/>
                      <a:pt x="3157" y="7146"/>
                      <a:pt x="3091" y="7578"/>
                    </a:cubicBezTo>
                    <a:cubicBezTo>
                      <a:pt x="3053" y="7892"/>
                      <a:pt x="3196" y="8092"/>
                      <a:pt x="3426" y="8092"/>
                    </a:cubicBezTo>
                    <a:cubicBezTo>
                      <a:pt x="3500" y="8092"/>
                      <a:pt x="3583" y="8071"/>
                      <a:pt x="3673" y="8027"/>
                    </a:cubicBezTo>
                    <a:cubicBezTo>
                      <a:pt x="4454" y="7621"/>
                      <a:pt x="5045" y="6836"/>
                      <a:pt x="5936" y="6836"/>
                    </a:cubicBezTo>
                    <a:cubicBezTo>
                      <a:pt x="6031" y="6836"/>
                      <a:pt x="6129" y="6844"/>
                      <a:pt x="6232" y="6864"/>
                    </a:cubicBezTo>
                    <a:cubicBezTo>
                      <a:pt x="7162" y="6997"/>
                      <a:pt x="8026" y="7911"/>
                      <a:pt x="8807" y="8376"/>
                    </a:cubicBezTo>
                    <a:cubicBezTo>
                      <a:pt x="10286" y="9207"/>
                      <a:pt x="11782" y="9306"/>
                      <a:pt x="13460" y="9406"/>
                    </a:cubicBezTo>
                    <a:cubicBezTo>
                      <a:pt x="13643" y="9439"/>
                      <a:pt x="13809" y="9439"/>
                      <a:pt x="14009" y="9439"/>
                    </a:cubicBezTo>
                    <a:cubicBezTo>
                      <a:pt x="14175" y="7046"/>
                      <a:pt x="14873" y="4620"/>
                      <a:pt x="16169" y="2493"/>
                    </a:cubicBezTo>
                    <a:lnTo>
                      <a:pt x="13344" y="1878"/>
                    </a:lnTo>
                    <a:cubicBezTo>
                      <a:pt x="12934" y="1967"/>
                      <a:pt x="12522" y="2006"/>
                      <a:pt x="12109" y="2006"/>
                    </a:cubicBezTo>
                    <a:cubicBezTo>
                      <a:pt x="10509" y="2006"/>
                      <a:pt x="8893" y="1423"/>
                      <a:pt x="7362" y="881"/>
                    </a:cubicBezTo>
                    <a:cubicBezTo>
                      <a:pt x="6315" y="499"/>
                      <a:pt x="5235" y="167"/>
                      <a:pt x="4138" y="51"/>
                    </a:cubicBezTo>
                    <a:cubicBezTo>
                      <a:pt x="3855" y="17"/>
                      <a:pt x="3573" y="1"/>
                      <a:pt x="3295" y="1"/>
                    </a:cubicBezTo>
                    <a:close/>
                  </a:path>
                </a:pathLst>
              </a:custGeom>
              <a:solidFill>
                <a:srgbClr val="F89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11" name="Google Shape;2311;p46"/>
              <p:cNvSpPr/>
              <p:nvPr/>
            </p:nvSpPr>
            <p:spPr>
              <a:xfrm>
                <a:off x="2201270" y="3359385"/>
                <a:ext cx="811014" cy="347723"/>
              </a:xfrm>
              <a:custGeom>
                <a:avLst/>
                <a:gdLst/>
                <a:ahLst/>
                <a:cxnLst/>
                <a:rect l="l" t="t" r="r" b="b"/>
                <a:pathLst>
                  <a:path w="23032" h="9875" extrusionOk="0">
                    <a:moveTo>
                      <a:pt x="23032" y="349"/>
                    </a:moveTo>
                    <a:cubicBezTo>
                      <a:pt x="23031" y="350"/>
                      <a:pt x="23031" y="352"/>
                      <a:pt x="23030" y="353"/>
                    </a:cubicBezTo>
                    <a:lnTo>
                      <a:pt x="23030" y="353"/>
                    </a:lnTo>
                    <a:cubicBezTo>
                      <a:pt x="23031" y="352"/>
                      <a:pt x="23031" y="350"/>
                      <a:pt x="23032" y="349"/>
                    </a:cubicBezTo>
                    <a:close/>
                    <a:moveTo>
                      <a:pt x="10868" y="0"/>
                    </a:moveTo>
                    <a:lnTo>
                      <a:pt x="9871" y="2243"/>
                    </a:lnTo>
                    <a:cubicBezTo>
                      <a:pt x="5766" y="3988"/>
                      <a:pt x="3673" y="5650"/>
                      <a:pt x="0" y="8159"/>
                    </a:cubicBezTo>
                    <a:cubicBezTo>
                      <a:pt x="2381" y="9262"/>
                      <a:pt x="3912" y="9875"/>
                      <a:pt x="6092" y="9875"/>
                    </a:cubicBezTo>
                    <a:cubicBezTo>
                      <a:pt x="6605" y="9875"/>
                      <a:pt x="7155" y="9841"/>
                      <a:pt x="7761" y="9771"/>
                    </a:cubicBezTo>
                    <a:cubicBezTo>
                      <a:pt x="10918" y="9389"/>
                      <a:pt x="14457" y="8940"/>
                      <a:pt x="17099" y="7029"/>
                    </a:cubicBezTo>
                    <a:cubicBezTo>
                      <a:pt x="19524" y="5285"/>
                      <a:pt x="21883" y="3209"/>
                      <a:pt x="23030" y="353"/>
                    </a:cubicBezTo>
                    <a:lnTo>
                      <a:pt x="23030" y="353"/>
                    </a:lnTo>
                    <a:cubicBezTo>
                      <a:pt x="22935" y="572"/>
                      <a:pt x="21703" y="604"/>
                      <a:pt x="20857" y="604"/>
                    </a:cubicBezTo>
                    <a:cubicBezTo>
                      <a:pt x="20499" y="604"/>
                      <a:pt x="20211" y="598"/>
                      <a:pt x="20107" y="598"/>
                    </a:cubicBezTo>
                    <a:cubicBezTo>
                      <a:pt x="19127" y="598"/>
                      <a:pt x="18229" y="399"/>
                      <a:pt x="17282" y="332"/>
                    </a:cubicBezTo>
                    <a:cubicBezTo>
                      <a:pt x="15139" y="199"/>
                      <a:pt x="12995" y="166"/>
                      <a:pt x="10868" y="0"/>
                    </a:cubicBezTo>
                    <a:close/>
                  </a:path>
                </a:pathLst>
              </a:custGeom>
              <a:solidFill>
                <a:srgbClr val="455E70">
                  <a:alpha val="4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12" name="Google Shape;2312;p46"/>
              <p:cNvSpPr/>
              <p:nvPr/>
            </p:nvSpPr>
            <p:spPr>
              <a:xfrm>
                <a:off x="2151514" y="2606701"/>
                <a:ext cx="929821" cy="1070988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30415" extrusionOk="0">
                    <a:moveTo>
                      <a:pt x="19693" y="1"/>
                    </a:moveTo>
                    <a:cubicBezTo>
                      <a:pt x="18429" y="1"/>
                      <a:pt x="17232" y="643"/>
                      <a:pt x="16568" y="1950"/>
                    </a:cubicBezTo>
                    <a:cubicBezTo>
                      <a:pt x="15139" y="4824"/>
                      <a:pt x="15870" y="7815"/>
                      <a:pt x="16070" y="10823"/>
                    </a:cubicBezTo>
                    <a:cubicBezTo>
                      <a:pt x="16286" y="13648"/>
                      <a:pt x="14657" y="16274"/>
                      <a:pt x="12414" y="17885"/>
                    </a:cubicBezTo>
                    <a:cubicBezTo>
                      <a:pt x="10320" y="19398"/>
                      <a:pt x="7794" y="20145"/>
                      <a:pt x="5252" y="20727"/>
                    </a:cubicBezTo>
                    <a:cubicBezTo>
                      <a:pt x="3574" y="21126"/>
                      <a:pt x="1845" y="21442"/>
                      <a:pt x="150" y="21691"/>
                    </a:cubicBezTo>
                    <a:cubicBezTo>
                      <a:pt x="1" y="24599"/>
                      <a:pt x="317" y="27573"/>
                      <a:pt x="1031" y="30415"/>
                    </a:cubicBezTo>
                    <a:cubicBezTo>
                      <a:pt x="1978" y="30415"/>
                      <a:pt x="2925" y="30365"/>
                      <a:pt x="3856" y="30282"/>
                    </a:cubicBezTo>
                    <a:cubicBezTo>
                      <a:pt x="8326" y="29916"/>
                      <a:pt x="12829" y="29102"/>
                      <a:pt x="16984" y="27374"/>
                    </a:cubicBezTo>
                    <a:cubicBezTo>
                      <a:pt x="17615" y="27125"/>
                      <a:pt x="18213" y="26842"/>
                      <a:pt x="18795" y="26543"/>
                    </a:cubicBezTo>
                    <a:cubicBezTo>
                      <a:pt x="20207" y="25845"/>
                      <a:pt x="21537" y="25031"/>
                      <a:pt x="22783" y="24050"/>
                    </a:cubicBezTo>
                    <a:cubicBezTo>
                      <a:pt x="24694" y="22588"/>
                      <a:pt x="25691" y="20627"/>
                      <a:pt x="26090" y="18201"/>
                    </a:cubicBezTo>
                    <a:cubicBezTo>
                      <a:pt x="26406" y="16639"/>
                      <a:pt x="26339" y="15044"/>
                      <a:pt x="26206" y="13482"/>
                    </a:cubicBezTo>
                    <a:cubicBezTo>
                      <a:pt x="26040" y="11338"/>
                      <a:pt x="25990" y="9195"/>
                      <a:pt x="25575" y="7101"/>
                    </a:cubicBezTo>
                    <a:cubicBezTo>
                      <a:pt x="25109" y="4808"/>
                      <a:pt x="24079" y="2116"/>
                      <a:pt x="22035" y="753"/>
                    </a:cubicBezTo>
                    <a:cubicBezTo>
                      <a:pt x="21305" y="253"/>
                      <a:pt x="20486" y="1"/>
                      <a:pt x="19693" y="1"/>
                    </a:cubicBezTo>
                    <a:close/>
                  </a:path>
                </a:pathLst>
              </a:custGeom>
              <a:solidFill>
                <a:srgbClr val="98C4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13" name="Google Shape;2313;p46"/>
              <p:cNvSpPr/>
              <p:nvPr/>
            </p:nvSpPr>
            <p:spPr>
              <a:xfrm>
                <a:off x="2265042" y="2612371"/>
                <a:ext cx="552977" cy="743512"/>
              </a:xfrm>
              <a:custGeom>
                <a:avLst/>
                <a:gdLst/>
                <a:ahLst/>
                <a:cxnLst/>
                <a:rect l="l" t="t" r="r" b="b"/>
                <a:pathLst>
                  <a:path w="15704" h="21115" extrusionOk="0">
                    <a:moveTo>
                      <a:pt x="15657" y="0"/>
                    </a:moveTo>
                    <a:cubicBezTo>
                      <a:pt x="15624" y="0"/>
                      <a:pt x="15532" y="45"/>
                      <a:pt x="15388" y="110"/>
                    </a:cubicBezTo>
                    <a:cubicBezTo>
                      <a:pt x="15205" y="177"/>
                      <a:pt x="14923" y="343"/>
                      <a:pt x="14624" y="542"/>
                    </a:cubicBezTo>
                    <a:cubicBezTo>
                      <a:pt x="14308" y="775"/>
                      <a:pt x="13926" y="1091"/>
                      <a:pt x="13593" y="1523"/>
                    </a:cubicBezTo>
                    <a:cubicBezTo>
                      <a:pt x="13261" y="1955"/>
                      <a:pt x="12929" y="2520"/>
                      <a:pt x="12680" y="3168"/>
                    </a:cubicBezTo>
                    <a:cubicBezTo>
                      <a:pt x="12181" y="4464"/>
                      <a:pt x="11982" y="6126"/>
                      <a:pt x="12048" y="7937"/>
                    </a:cubicBezTo>
                    <a:cubicBezTo>
                      <a:pt x="12081" y="8851"/>
                      <a:pt x="12181" y="9781"/>
                      <a:pt x="12248" y="10762"/>
                    </a:cubicBezTo>
                    <a:cubicBezTo>
                      <a:pt x="12314" y="11742"/>
                      <a:pt x="12314" y="12739"/>
                      <a:pt x="12015" y="13720"/>
                    </a:cubicBezTo>
                    <a:cubicBezTo>
                      <a:pt x="11749" y="14684"/>
                      <a:pt x="11234" y="15564"/>
                      <a:pt x="10602" y="16312"/>
                    </a:cubicBezTo>
                    <a:cubicBezTo>
                      <a:pt x="9988" y="17060"/>
                      <a:pt x="9273" y="17658"/>
                      <a:pt x="8558" y="18173"/>
                    </a:cubicBezTo>
                    <a:cubicBezTo>
                      <a:pt x="7096" y="19203"/>
                      <a:pt x="5584" y="19818"/>
                      <a:pt x="4271" y="20217"/>
                    </a:cubicBezTo>
                    <a:cubicBezTo>
                      <a:pt x="2992" y="20616"/>
                      <a:pt x="1878" y="20799"/>
                      <a:pt x="1131" y="20898"/>
                    </a:cubicBezTo>
                    <a:cubicBezTo>
                      <a:pt x="964" y="20915"/>
                      <a:pt x="782" y="20948"/>
                      <a:pt x="632" y="20981"/>
                    </a:cubicBezTo>
                    <a:cubicBezTo>
                      <a:pt x="516" y="20998"/>
                      <a:pt x="383" y="21031"/>
                      <a:pt x="266" y="21031"/>
                    </a:cubicBezTo>
                    <a:cubicBezTo>
                      <a:pt x="100" y="21065"/>
                      <a:pt x="1" y="21081"/>
                      <a:pt x="1" y="21081"/>
                    </a:cubicBezTo>
                    <a:cubicBezTo>
                      <a:pt x="1" y="21114"/>
                      <a:pt x="100" y="21114"/>
                      <a:pt x="300" y="21114"/>
                    </a:cubicBezTo>
                    <a:cubicBezTo>
                      <a:pt x="433" y="21114"/>
                      <a:pt x="549" y="21114"/>
                      <a:pt x="682" y="21081"/>
                    </a:cubicBezTo>
                    <a:cubicBezTo>
                      <a:pt x="848" y="21065"/>
                      <a:pt x="1014" y="21065"/>
                      <a:pt x="1180" y="21048"/>
                    </a:cubicBezTo>
                    <a:cubicBezTo>
                      <a:pt x="1945" y="20965"/>
                      <a:pt x="3042" y="20848"/>
                      <a:pt x="4371" y="20466"/>
                    </a:cubicBezTo>
                    <a:cubicBezTo>
                      <a:pt x="5700" y="20084"/>
                      <a:pt x="7246" y="19486"/>
                      <a:pt x="8758" y="18456"/>
                    </a:cubicBezTo>
                    <a:cubicBezTo>
                      <a:pt x="9506" y="17940"/>
                      <a:pt x="10253" y="17309"/>
                      <a:pt x="10902" y="16545"/>
                    </a:cubicBezTo>
                    <a:cubicBezTo>
                      <a:pt x="11550" y="15780"/>
                      <a:pt x="12081" y="14850"/>
                      <a:pt x="12380" y="13819"/>
                    </a:cubicBezTo>
                    <a:cubicBezTo>
                      <a:pt x="12513" y="13304"/>
                      <a:pt x="12596" y="12773"/>
                      <a:pt x="12630" y="12257"/>
                    </a:cubicBezTo>
                    <a:cubicBezTo>
                      <a:pt x="12646" y="11742"/>
                      <a:pt x="12630" y="11244"/>
                      <a:pt x="12596" y="10745"/>
                    </a:cubicBezTo>
                    <a:cubicBezTo>
                      <a:pt x="12547" y="9748"/>
                      <a:pt x="12414" y="8818"/>
                      <a:pt x="12380" y="7920"/>
                    </a:cubicBezTo>
                    <a:cubicBezTo>
                      <a:pt x="12297" y="6126"/>
                      <a:pt x="12480" y="4514"/>
                      <a:pt x="12929" y="3251"/>
                    </a:cubicBezTo>
                    <a:cubicBezTo>
                      <a:pt x="13161" y="2603"/>
                      <a:pt x="13461" y="2088"/>
                      <a:pt x="13760" y="1639"/>
                    </a:cubicBezTo>
                    <a:cubicBezTo>
                      <a:pt x="14075" y="1207"/>
                      <a:pt x="14408" y="891"/>
                      <a:pt x="14707" y="642"/>
                    </a:cubicBezTo>
                    <a:cubicBezTo>
                      <a:pt x="14989" y="426"/>
                      <a:pt x="15239" y="260"/>
                      <a:pt x="15421" y="177"/>
                    </a:cubicBezTo>
                    <a:cubicBezTo>
                      <a:pt x="15588" y="60"/>
                      <a:pt x="15704" y="11"/>
                      <a:pt x="15671" y="11"/>
                    </a:cubicBezTo>
                    <a:cubicBezTo>
                      <a:pt x="15671" y="3"/>
                      <a:pt x="15666" y="0"/>
                      <a:pt x="15657" y="0"/>
                    </a:cubicBezTo>
                    <a:close/>
                  </a:path>
                </a:pathLst>
              </a:custGeom>
              <a:solidFill>
                <a:srgbClr val="73A0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14" name="Google Shape;2314;p46"/>
              <p:cNvSpPr/>
              <p:nvPr/>
            </p:nvSpPr>
            <p:spPr>
              <a:xfrm>
                <a:off x="2456990" y="3174480"/>
                <a:ext cx="621430" cy="472587"/>
              </a:xfrm>
              <a:custGeom>
                <a:avLst/>
                <a:gdLst/>
                <a:ahLst/>
                <a:cxnLst/>
                <a:rect l="l" t="t" r="r" b="b"/>
                <a:pathLst>
                  <a:path w="17648" h="13421" extrusionOk="0">
                    <a:moveTo>
                      <a:pt x="17614" y="0"/>
                    </a:moveTo>
                    <a:cubicBezTo>
                      <a:pt x="17598" y="0"/>
                      <a:pt x="17564" y="332"/>
                      <a:pt x="17481" y="931"/>
                    </a:cubicBezTo>
                    <a:cubicBezTo>
                      <a:pt x="17382" y="1529"/>
                      <a:pt x="17265" y="2410"/>
                      <a:pt x="16933" y="3440"/>
                    </a:cubicBezTo>
                    <a:cubicBezTo>
                      <a:pt x="16767" y="3972"/>
                      <a:pt x="16534" y="4503"/>
                      <a:pt x="16202" y="5052"/>
                    </a:cubicBezTo>
                    <a:cubicBezTo>
                      <a:pt x="15903" y="5583"/>
                      <a:pt x="15454" y="6132"/>
                      <a:pt x="14989" y="6647"/>
                    </a:cubicBezTo>
                    <a:cubicBezTo>
                      <a:pt x="14008" y="7677"/>
                      <a:pt x="12762" y="8658"/>
                      <a:pt x="11333" y="9488"/>
                    </a:cubicBezTo>
                    <a:cubicBezTo>
                      <a:pt x="9887" y="10319"/>
                      <a:pt x="8442" y="10951"/>
                      <a:pt x="7096" y="11416"/>
                    </a:cubicBezTo>
                    <a:cubicBezTo>
                      <a:pt x="5733" y="11898"/>
                      <a:pt x="4487" y="12247"/>
                      <a:pt x="3440" y="12529"/>
                    </a:cubicBezTo>
                    <a:cubicBezTo>
                      <a:pt x="2376" y="12795"/>
                      <a:pt x="1529" y="12995"/>
                      <a:pt x="914" y="13144"/>
                    </a:cubicBezTo>
                    <a:cubicBezTo>
                      <a:pt x="316" y="13294"/>
                      <a:pt x="0" y="13393"/>
                      <a:pt x="0" y="13410"/>
                    </a:cubicBezTo>
                    <a:cubicBezTo>
                      <a:pt x="0" y="13417"/>
                      <a:pt x="15" y="13420"/>
                      <a:pt x="43" y="13420"/>
                    </a:cubicBezTo>
                    <a:cubicBezTo>
                      <a:pt x="151" y="13420"/>
                      <a:pt x="461" y="13373"/>
                      <a:pt x="947" y="13294"/>
                    </a:cubicBezTo>
                    <a:cubicBezTo>
                      <a:pt x="1545" y="13194"/>
                      <a:pt x="2410" y="13028"/>
                      <a:pt x="3473" y="12779"/>
                    </a:cubicBezTo>
                    <a:cubicBezTo>
                      <a:pt x="4537" y="12529"/>
                      <a:pt x="5799" y="12197"/>
                      <a:pt x="7179" y="11732"/>
                    </a:cubicBezTo>
                    <a:cubicBezTo>
                      <a:pt x="8541" y="11283"/>
                      <a:pt x="10037" y="10652"/>
                      <a:pt x="11499" y="9804"/>
                    </a:cubicBezTo>
                    <a:cubicBezTo>
                      <a:pt x="12945" y="8940"/>
                      <a:pt x="14208" y="7960"/>
                      <a:pt x="15205" y="6863"/>
                    </a:cubicBezTo>
                    <a:cubicBezTo>
                      <a:pt x="15703" y="6331"/>
                      <a:pt x="16119" y="5766"/>
                      <a:pt x="16451" y="5201"/>
                    </a:cubicBezTo>
                    <a:cubicBezTo>
                      <a:pt x="16767" y="4653"/>
                      <a:pt x="16999" y="4071"/>
                      <a:pt x="17166" y="3540"/>
                    </a:cubicBezTo>
                    <a:cubicBezTo>
                      <a:pt x="17481" y="2493"/>
                      <a:pt x="17564" y="1595"/>
                      <a:pt x="17598" y="964"/>
                    </a:cubicBezTo>
                    <a:cubicBezTo>
                      <a:pt x="17648" y="349"/>
                      <a:pt x="17648" y="0"/>
                      <a:pt x="17614" y="0"/>
                    </a:cubicBezTo>
                    <a:close/>
                  </a:path>
                </a:pathLst>
              </a:custGeom>
              <a:solidFill>
                <a:srgbClr val="73A0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15" name="Google Shape;2315;p46"/>
              <p:cNvSpPr/>
              <p:nvPr/>
            </p:nvSpPr>
            <p:spPr>
              <a:xfrm>
                <a:off x="2303072" y="1887716"/>
                <a:ext cx="132857" cy="195112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5541" extrusionOk="0">
                    <a:moveTo>
                      <a:pt x="100" y="1"/>
                    </a:moveTo>
                    <a:cubicBezTo>
                      <a:pt x="84" y="1"/>
                      <a:pt x="1" y="400"/>
                      <a:pt x="51" y="1064"/>
                    </a:cubicBezTo>
                    <a:cubicBezTo>
                      <a:pt x="117" y="1712"/>
                      <a:pt x="366" y="2626"/>
                      <a:pt x="915" y="3457"/>
                    </a:cubicBezTo>
                    <a:cubicBezTo>
                      <a:pt x="1463" y="4288"/>
                      <a:pt x="2194" y="4870"/>
                      <a:pt x="2776" y="5169"/>
                    </a:cubicBezTo>
                    <a:cubicBezTo>
                      <a:pt x="3272" y="5432"/>
                      <a:pt x="3640" y="5541"/>
                      <a:pt x="3734" y="5541"/>
                    </a:cubicBezTo>
                    <a:cubicBezTo>
                      <a:pt x="3747" y="5541"/>
                      <a:pt x="3754" y="5538"/>
                      <a:pt x="3756" y="5534"/>
                    </a:cubicBezTo>
                    <a:cubicBezTo>
                      <a:pt x="3773" y="5485"/>
                      <a:pt x="3407" y="5335"/>
                      <a:pt x="2859" y="5003"/>
                    </a:cubicBezTo>
                    <a:cubicBezTo>
                      <a:pt x="2327" y="4670"/>
                      <a:pt x="1629" y="4089"/>
                      <a:pt x="1114" y="3308"/>
                    </a:cubicBezTo>
                    <a:cubicBezTo>
                      <a:pt x="582" y="2493"/>
                      <a:pt x="333" y="1646"/>
                      <a:pt x="217" y="1015"/>
                    </a:cubicBezTo>
                    <a:cubicBezTo>
                      <a:pt x="117" y="400"/>
                      <a:pt x="134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16" name="Google Shape;2316;p46"/>
              <p:cNvSpPr/>
              <p:nvPr/>
            </p:nvSpPr>
            <p:spPr>
              <a:xfrm>
                <a:off x="2352230" y="1888914"/>
                <a:ext cx="378041" cy="218282"/>
              </a:xfrm>
              <a:custGeom>
                <a:avLst/>
                <a:gdLst/>
                <a:ahLst/>
                <a:cxnLst/>
                <a:rect l="l" t="t" r="r" b="b"/>
                <a:pathLst>
                  <a:path w="10736" h="6199" extrusionOk="0">
                    <a:moveTo>
                      <a:pt x="34" y="0"/>
                    </a:moveTo>
                    <a:cubicBezTo>
                      <a:pt x="34" y="0"/>
                      <a:pt x="1" y="50"/>
                      <a:pt x="1" y="150"/>
                    </a:cubicBezTo>
                    <a:lnTo>
                      <a:pt x="1" y="316"/>
                    </a:lnTo>
                    <a:cubicBezTo>
                      <a:pt x="1" y="399"/>
                      <a:pt x="34" y="465"/>
                      <a:pt x="34" y="549"/>
                    </a:cubicBezTo>
                    <a:cubicBezTo>
                      <a:pt x="84" y="897"/>
                      <a:pt x="233" y="1396"/>
                      <a:pt x="615" y="1911"/>
                    </a:cubicBezTo>
                    <a:cubicBezTo>
                      <a:pt x="981" y="2443"/>
                      <a:pt x="1563" y="2975"/>
                      <a:pt x="2393" y="3257"/>
                    </a:cubicBezTo>
                    <a:cubicBezTo>
                      <a:pt x="2766" y="3362"/>
                      <a:pt x="3166" y="3426"/>
                      <a:pt x="3581" y="3426"/>
                    </a:cubicBezTo>
                    <a:cubicBezTo>
                      <a:pt x="3628" y="3426"/>
                      <a:pt x="3675" y="3425"/>
                      <a:pt x="3723" y="3423"/>
                    </a:cubicBezTo>
                    <a:cubicBezTo>
                      <a:pt x="4188" y="3390"/>
                      <a:pt x="4653" y="3340"/>
                      <a:pt x="5119" y="3274"/>
                    </a:cubicBezTo>
                    <a:cubicBezTo>
                      <a:pt x="5483" y="3223"/>
                      <a:pt x="5828" y="3173"/>
                      <a:pt x="6169" y="3173"/>
                    </a:cubicBezTo>
                    <a:cubicBezTo>
                      <a:pt x="6279" y="3173"/>
                      <a:pt x="6388" y="3178"/>
                      <a:pt x="6498" y="3191"/>
                    </a:cubicBezTo>
                    <a:cubicBezTo>
                      <a:pt x="6930" y="3207"/>
                      <a:pt x="7329" y="3357"/>
                      <a:pt x="7611" y="3623"/>
                    </a:cubicBezTo>
                    <a:cubicBezTo>
                      <a:pt x="7894" y="3889"/>
                      <a:pt x="8077" y="4254"/>
                      <a:pt x="8259" y="4553"/>
                    </a:cubicBezTo>
                    <a:cubicBezTo>
                      <a:pt x="8442" y="4886"/>
                      <a:pt x="8625" y="5185"/>
                      <a:pt x="8858" y="5417"/>
                    </a:cubicBezTo>
                    <a:cubicBezTo>
                      <a:pt x="9323" y="5866"/>
                      <a:pt x="9838" y="6049"/>
                      <a:pt x="10170" y="6132"/>
                    </a:cubicBezTo>
                    <a:cubicBezTo>
                      <a:pt x="10336" y="6182"/>
                      <a:pt x="10469" y="6182"/>
                      <a:pt x="10553" y="6198"/>
                    </a:cubicBezTo>
                    <a:cubicBezTo>
                      <a:pt x="10669" y="6165"/>
                      <a:pt x="10735" y="6165"/>
                      <a:pt x="10735" y="6165"/>
                    </a:cubicBezTo>
                    <a:cubicBezTo>
                      <a:pt x="10735" y="6132"/>
                      <a:pt x="10536" y="6132"/>
                      <a:pt x="10204" y="6032"/>
                    </a:cubicBezTo>
                    <a:cubicBezTo>
                      <a:pt x="9871" y="5932"/>
                      <a:pt x="9423" y="5716"/>
                      <a:pt x="8990" y="5284"/>
                    </a:cubicBezTo>
                    <a:cubicBezTo>
                      <a:pt x="8774" y="5085"/>
                      <a:pt x="8592" y="4786"/>
                      <a:pt x="8426" y="4454"/>
                    </a:cubicBezTo>
                    <a:cubicBezTo>
                      <a:pt x="8259" y="4138"/>
                      <a:pt x="8077" y="3772"/>
                      <a:pt x="7761" y="3457"/>
                    </a:cubicBezTo>
                    <a:cubicBezTo>
                      <a:pt x="7445" y="3141"/>
                      <a:pt x="6963" y="2975"/>
                      <a:pt x="6515" y="2958"/>
                    </a:cubicBezTo>
                    <a:cubicBezTo>
                      <a:pt x="6413" y="2951"/>
                      <a:pt x="6311" y="2947"/>
                      <a:pt x="6208" y="2947"/>
                    </a:cubicBezTo>
                    <a:cubicBezTo>
                      <a:pt x="5844" y="2947"/>
                      <a:pt x="5478" y="2989"/>
                      <a:pt x="5102" y="3041"/>
                    </a:cubicBezTo>
                    <a:cubicBezTo>
                      <a:pt x="4620" y="3108"/>
                      <a:pt x="4171" y="3191"/>
                      <a:pt x="3723" y="3191"/>
                    </a:cubicBezTo>
                    <a:cubicBezTo>
                      <a:pt x="3668" y="3193"/>
                      <a:pt x="3613" y="3194"/>
                      <a:pt x="3558" y="3194"/>
                    </a:cubicBezTo>
                    <a:cubicBezTo>
                      <a:pt x="3182" y="3194"/>
                      <a:pt x="2810" y="3145"/>
                      <a:pt x="2477" y="3058"/>
                    </a:cubicBezTo>
                    <a:cubicBezTo>
                      <a:pt x="1712" y="2842"/>
                      <a:pt x="1131" y="2327"/>
                      <a:pt x="765" y="1861"/>
                    </a:cubicBezTo>
                    <a:cubicBezTo>
                      <a:pt x="383" y="1363"/>
                      <a:pt x="217" y="897"/>
                      <a:pt x="134" y="549"/>
                    </a:cubicBezTo>
                    <a:cubicBezTo>
                      <a:pt x="117" y="465"/>
                      <a:pt x="100" y="399"/>
                      <a:pt x="100" y="316"/>
                    </a:cubicBezTo>
                    <a:cubicBezTo>
                      <a:pt x="67" y="249"/>
                      <a:pt x="67" y="200"/>
                      <a:pt x="67" y="150"/>
                    </a:cubicBezTo>
                    <a:cubicBezTo>
                      <a:pt x="50" y="67"/>
                      <a:pt x="50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17" name="Google Shape;2317;p46"/>
              <p:cNvSpPr/>
              <p:nvPr/>
            </p:nvSpPr>
            <p:spPr>
              <a:xfrm>
                <a:off x="2503190" y="1852045"/>
                <a:ext cx="359907" cy="279728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7944" extrusionOk="0">
                    <a:moveTo>
                      <a:pt x="17" y="0"/>
                    </a:moveTo>
                    <a:cubicBezTo>
                      <a:pt x="17" y="0"/>
                      <a:pt x="1" y="34"/>
                      <a:pt x="1" y="150"/>
                    </a:cubicBezTo>
                    <a:cubicBezTo>
                      <a:pt x="1" y="250"/>
                      <a:pt x="17" y="399"/>
                      <a:pt x="84" y="565"/>
                    </a:cubicBezTo>
                    <a:cubicBezTo>
                      <a:pt x="184" y="914"/>
                      <a:pt x="516" y="1396"/>
                      <a:pt x="1098" y="1728"/>
                    </a:cubicBezTo>
                    <a:cubicBezTo>
                      <a:pt x="1679" y="2077"/>
                      <a:pt x="2493" y="2194"/>
                      <a:pt x="3341" y="2194"/>
                    </a:cubicBezTo>
                    <a:cubicBezTo>
                      <a:pt x="3773" y="2194"/>
                      <a:pt x="4222" y="2194"/>
                      <a:pt x="4687" y="2227"/>
                    </a:cubicBezTo>
                    <a:cubicBezTo>
                      <a:pt x="5152" y="2244"/>
                      <a:pt x="5634" y="2327"/>
                      <a:pt x="6066" y="2493"/>
                    </a:cubicBezTo>
                    <a:cubicBezTo>
                      <a:pt x="6498" y="2659"/>
                      <a:pt x="6897" y="2942"/>
                      <a:pt x="7146" y="3290"/>
                    </a:cubicBezTo>
                    <a:cubicBezTo>
                      <a:pt x="7395" y="3673"/>
                      <a:pt x="7545" y="4088"/>
                      <a:pt x="7661" y="4487"/>
                    </a:cubicBezTo>
                    <a:cubicBezTo>
                      <a:pt x="7794" y="4902"/>
                      <a:pt x="7894" y="5285"/>
                      <a:pt x="8044" y="5650"/>
                    </a:cubicBezTo>
                    <a:cubicBezTo>
                      <a:pt x="8176" y="5999"/>
                      <a:pt x="8376" y="6331"/>
                      <a:pt x="8575" y="6581"/>
                    </a:cubicBezTo>
                    <a:cubicBezTo>
                      <a:pt x="8974" y="7096"/>
                      <a:pt x="9406" y="7428"/>
                      <a:pt x="9722" y="7611"/>
                    </a:cubicBezTo>
                    <a:cubicBezTo>
                      <a:pt x="10038" y="7893"/>
                      <a:pt x="10220" y="7943"/>
                      <a:pt x="10220" y="7943"/>
                    </a:cubicBezTo>
                    <a:cubicBezTo>
                      <a:pt x="10220" y="7927"/>
                      <a:pt x="10054" y="7844"/>
                      <a:pt x="9772" y="7644"/>
                    </a:cubicBezTo>
                    <a:cubicBezTo>
                      <a:pt x="9473" y="7428"/>
                      <a:pt x="9074" y="7096"/>
                      <a:pt x="8708" y="6581"/>
                    </a:cubicBezTo>
                    <a:cubicBezTo>
                      <a:pt x="8525" y="6315"/>
                      <a:pt x="8343" y="6016"/>
                      <a:pt x="8226" y="5667"/>
                    </a:cubicBezTo>
                    <a:cubicBezTo>
                      <a:pt x="8077" y="5318"/>
                      <a:pt x="7994" y="4919"/>
                      <a:pt x="7877" y="4504"/>
                    </a:cubicBezTo>
                    <a:cubicBezTo>
                      <a:pt x="7744" y="4088"/>
                      <a:pt x="7612" y="3656"/>
                      <a:pt x="7329" y="3241"/>
                    </a:cubicBezTo>
                    <a:cubicBezTo>
                      <a:pt x="7063" y="2825"/>
                      <a:pt x="6631" y="2509"/>
                      <a:pt x="6149" y="2327"/>
                    </a:cubicBezTo>
                    <a:cubicBezTo>
                      <a:pt x="5667" y="2127"/>
                      <a:pt x="5169" y="2077"/>
                      <a:pt x="4687" y="2028"/>
                    </a:cubicBezTo>
                    <a:cubicBezTo>
                      <a:pt x="4454" y="2019"/>
                      <a:pt x="4222" y="2019"/>
                      <a:pt x="3995" y="2019"/>
                    </a:cubicBezTo>
                    <a:cubicBezTo>
                      <a:pt x="3769" y="2019"/>
                      <a:pt x="3549" y="2019"/>
                      <a:pt x="3341" y="2011"/>
                    </a:cubicBezTo>
                    <a:cubicBezTo>
                      <a:pt x="2493" y="2011"/>
                      <a:pt x="1729" y="1911"/>
                      <a:pt x="1181" y="1596"/>
                    </a:cubicBezTo>
                    <a:cubicBezTo>
                      <a:pt x="616" y="1280"/>
                      <a:pt x="283" y="864"/>
                      <a:pt x="167" y="532"/>
                    </a:cubicBezTo>
                    <a:cubicBezTo>
                      <a:pt x="17" y="200"/>
                      <a:pt x="3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18" name="Google Shape;2318;p46"/>
              <p:cNvSpPr/>
              <p:nvPr/>
            </p:nvSpPr>
            <p:spPr>
              <a:xfrm>
                <a:off x="2444102" y="1863138"/>
                <a:ext cx="57960" cy="83278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2365" extrusionOk="0">
                    <a:moveTo>
                      <a:pt x="34" y="1"/>
                    </a:moveTo>
                    <a:cubicBezTo>
                      <a:pt x="17" y="1"/>
                      <a:pt x="0" y="167"/>
                      <a:pt x="34" y="433"/>
                    </a:cubicBezTo>
                    <a:cubicBezTo>
                      <a:pt x="84" y="699"/>
                      <a:pt x="200" y="1081"/>
                      <a:pt x="433" y="1430"/>
                    </a:cubicBezTo>
                    <a:cubicBezTo>
                      <a:pt x="665" y="1779"/>
                      <a:pt x="948" y="2028"/>
                      <a:pt x="1180" y="2194"/>
                    </a:cubicBezTo>
                    <a:cubicBezTo>
                      <a:pt x="1392" y="2321"/>
                      <a:pt x="1544" y="2365"/>
                      <a:pt x="1585" y="2365"/>
                    </a:cubicBezTo>
                    <a:cubicBezTo>
                      <a:pt x="1592" y="2365"/>
                      <a:pt x="1596" y="2363"/>
                      <a:pt x="1596" y="2361"/>
                    </a:cubicBezTo>
                    <a:cubicBezTo>
                      <a:pt x="1646" y="2294"/>
                      <a:pt x="1081" y="1962"/>
                      <a:pt x="649" y="1297"/>
                    </a:cubicBezTo>
                    <a:cubicBezTo>
                      <a:pt x="200" y="632"/>
                      <a:pt x="117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19" name="Google Shape;2319;p46"/>
              <p:cNvSpPr/>
              <p:nvPr/>
            </p:nvSpPr>
            <p:spPr>
              <a:xfrm>
                <a:off x="2860711" y="2157485"/>
                <a:ext cx="320117" cy="81277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23082" extrusionOk="0">
                    <a:moveTo>
                      <a:pt x="1" y="0"/>
                    </a:moveTo>
                    <a:lnTo>
                      <a:pt x="1" y="300"/>
                    </a:lnTo>
                    <a:cubicBezTo>
                      <a:pt x="18" y="482"/>
                      <a:pt x="67" y="748"/>
                      <a:pt x="150" y="1114"/>
                    </a:cubicBezTo>
                    <a:cubicBezTo>
                      <a:pt x="250" y="1463"/>
                      <a:pt x="400" y="1862"/>
                      <a:pt x="666" y="2310"/>
                    </a:cubicBezTo>
                    <a:cubicBezTo>
                      <a:pt x="915" y="2742"/>
                      <a:pt x="1297" y="3208"/>
                      <a:pt x="1796" y="3623"/>
                    </a:cubicBezTo>
                    <a:cubicBezTo>
                      <a:pt x="2294" y="4038"/>
                      <a:pt x="2909" y="4371"/>
                      <a:pt x="3557" y="4720"/>
                    </a:cubicBezTo>
                    <a:cubicBezTo>
                      <a:pt x="3889" y="4902"/>
                      <a:pt x="4205" y="5102"/>
                      <a:pt x="4504" y="5318"/>
                    </a:cubicBezTo>
                    <a:cubicBezTo>
                      <a:pt x="4820" y="5551"/>
                      <a:pt x="5136" y="5816"/>
                      <a:pt x="5368" y="6132"/>
                    </a:cubicBezTo>
                    <a:cubicBezTo>
                      <a:pt x="5618" y="6448"/>
                      <a:pt x="5717" y="6863"/>
                      <a:pt x="5717" y="7279"/>
                    </a:cubicBezTo>
                    <a:cubicBezTo>
                      <a:pt x="5717" y="7694"/>
                      <a:pt x="5618" y="8126"/>
                      <a:pt x="5451" y="8542"/>
                    </a:cubicBezTo>
                    <a:cubicBezTo>
                      <a:pt x="5136" y="9389"/>
                      <a:pt x="4654" y="10203"/>
                      <a:pt x="4421" y="11184"/>
                    </a:cubicBezTo>
                    <a:cubicBezTo>
                      <a:pt x="4321" y="11666"/>
                      <a:pt x="4288" y="12164"/>
                      <a:pt x="4388" y="12663"/>
                    </a:cubicBezTo>
                    <a:cubicBezTo>
                      <a:pt x="4488" y="13128"/>
                      <a:pt x="4737" y="13577"/>
                      <a:pt x="5053" y="13926"/>
                    </a:cubicBezTo>
                    <a:cubicBezTo>
                      <a:pt x="5667" y="14624"/>
                      <a:pt x="6448" y="15089"/>
                      <a:pt x="7047" y="15654"/>
                    </a:cubicBezTo>
                    <a:cubicBezTo>
                      <a:pt x="7645" y="16202"/>
                      <a:pt x="8077" y="16867"/>
                      <a:pt x="8393" y="17532"/>
                    </a:cubicBezTo>
                    <a:cubicBezTo>
                      <a:pt x="8708" y="18196"/>
                      <a:pt x="8858" y="18894"/>
                      <a:pt x="8858" y="19509"/>
                    </a:cubicBezTo>
                    <a:cubicBezTo>
                      <a:pt x="8875" y="20140"/>
                      <a:pt x="8775" y="20689"/>
                      <a:pt x="8609" y="21171"/>
                    </a:cubicBezTo>
                    <a:cubicBezTo>
                      <a:pt x="8443" y="21653"/>
                      <a:pt x="8226" y="22018"/>
                      <a:pt x="8044" y="22317"/>
                    </a:cubicBezTo>
                    <a:cubicBezTo>
                      <a:pt x="7695" y="22832"/>
                      <a:pt x="7379" y="23065"/>
                      <a:pt x="7379" y="23082"/>
                    </a:cubicBezTo>
                    <a:cubicBezTo>
                      <a:pt x="7379" y="23082"/>
                      <a:pt x="7462" y="23048"/>
                      <a:pt x="7612" y="22915"/>
                    </a:cubicBezTo>
                    <a:cubicBezTo>
                      <a:pt x="7745" y="22783"/>
                      <a:pt x="7961" y="22600"/>
                      <a:pt x="8160" y="22317"/>
                    </a:cubicBezTo>
                    <a:cubicBezTo>
                      <a:pt x="8376" y="22018"/>
                      <a:pt x="8609" y="21653"/>
                      <a:pt x="8791" y="21171"/>
                    </a:cubicBezTo>
                    <a:cubicBezTo>
                      <a:pt x="8974" y="20689"/>
                      <a:pt x="9091" y="20107"/>
                      <a:pt x="9091" y="19476"/>
                    </a:cubicBezTo>
                    <a:cubicBezTo>
                      <a:pt x="9091" y="18828"/>
                      <a:pt x="8941" y="18113"/>
                      <a:pt x="8625" y="17432"/>
                    </a:cubicBezTo>
                    <a:cubicBezTo>
                      <a:pt x="8310" y="16751"/>
                      <a:pt x="7861" y="16069"/>
                      <a:pt x="7263" y="15454"/>
                    </a:cubicBezTo>
                    <a:cubicBezTo>
                      <a:pt x="6648" y="14856"/>
                      <a:pt x="5883" y="14408"/>
                      <a:pt x="5302" y="13743"/>
                    </a:cubicBezTo>
                    <a:cubicBezTo>
                      <a:pt x="5003" y="13410"/>
                      <a:pt x="4787" y="13012"/>
                      <a:pt x="4704" y="12580"/>
                    </a:cubicBezTo>
                    <a:cubicBezTo>
                      <a:pt x="4587" y="12131"/>
                      <a:pt x="4637" y="11666"/>
                      <a:pt x="4737" y="11200"/>
                    </a:cubicBezTo>
                    <a:cubicBezTo>
                      <a:pt x="4953" y="10286"/>
                      <a:pt x="5418" y="9456"/>
                      <a:pt x="5734" y="8591"/>
                    </a:cubicBezTo>
                    <a:cubicBezTo>
                      <a:pt x="5900" y="8143"/>
                      <a:pt x="6000" y="7694"/>
                      <a:pt x="6000" y="7229"/>
                    </a:cubicBezTo>
                    <a:cubicBezTo>
                      <a:pt x="6000" y="7013"/>
                      <a:pt x="5967" y="6780"/>
                      <a:pt x="5900" y="6564"/>
                    </a:cubicBezTo>
                    <a:cubicBezTo>
                      <a:pt x="5834" y="6365"/>
                      <a:pt x="5717" y="6149"/>
                      <a:pt x="5584" y="5966"/>
                    </a:cubicBezTo>
                    <a:cubicBezTo>
                      <a:pt x="5318" y="5617"/>
                      <a:pt x="5003" y="5351"/>
                      <a:pt x="4670" y="5119"/>
                    </a:cubicBezTo>
                    <a:cubicBezTo>
                      <a:pt x="4338" y="4886"/>
                      <a:pt x="4006" y="4686"/>
                      <a:pt x="3673" y="4520"/>
                    </a:cubicBezTo>
                    <a:cubicBezTo>
                      <a:pt x="3042" y="4155"/>
                      <a:pt x="2410" y="3822"/>
                      <a:pt x="1912" y="3457"/>
                    </a:cubicBezTo>
                    <a:cubicBezTo>
                      <a:pt x="1413" y="3075"/>
                      <a:pt x="1064" y="2626"/>
                      <a:pt x="799" y="2211"/>
                    </a:cubicBezTo>
                    <a:cubicBezTo>
                      <a:pt x="516" y="1795"/>
                      <a:pt x="350" y="1396"/>
                      <a:pt x="250" y="1064"/>
                    </a:cubicBezTo>
                    <a:cubicBezTo>
                      <a:pt x="51" y="399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20" name="Google Shape;2320;p46"/>
              <p:cNvSpPr/>
              <p:nvPr/>
            </p:nvSpPr>
            <p:spPr>
              <a:xfrm>
                <a:off x="2863070" y="2324044"/>
                <a:ext cx="64404" cy="283531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8052" extrusionOk="0">
                    <a:moveTo>
                      <a:pt x="18" y="1"/>
                    </a:moveTo>
                    <a:cubicBezTo>
                      <a:pt x="6" y="1"/>
                      <a:pt x="0" y="3"/>
                      <a:pt x="0" y="6"/>
                    </a:cubicBezTo>
                    <a:cubicBezTo>
                      <a:pt x="0" y="23"/>
                      <a:pt x="117" y="73"/>
                      <a:pt x="316" y="172"/>
                    </a:cubicBezTo>
                    <a:cubicBezTo>
                      <a:pt x="516" y="289"/>
                      <a:pt x="781" y="488"/>
                      <a:pt x="1014" y="804"/>
                    </a:cubicBezTo>
                    <a:cubicBezTo>
                      <a:pt x="1247" y="1120"/>
                      <a:pt x="1446" y="1568"/>
                      <a:pt x="1479" y="2117"/>
                    </a:cubicBezTo>
                    <a:cubicBezTo>
                      <a:pt x="1496" y="2632"/>
                      <a:pt x="1213" y="3164"/>
                      <a:pt x="948" y="3778"/>
                    </a:cubicBezTo>
                    <a:cubicBezTo>
                      <a:pt x="732" y="4377"/>
                      <a:pt x="582" y="4991"/>
                      <a:pt x="582" y="5556"/>
                    </a:cubicBezTo>
                    <a:cubicBezTo>
                      <a:pt x="582" y="6121"/>
                      <a:pt x="715" y="6637"/>
                      <a:pt x="898" y="7019"/>
                    </a:cubicBezTo>
                    <a:cubicBezTo>
                      <a:pt x="1081" y="7401"/>
                      <a:pt x="1313" y="7650"/>
                      <a:pt x="1496" y="7816"/>
                    </a:cubicBezTo>
                    <a:cubicBezTo>
                      <a:pt x="1657" y="7993"/>
                      <a:pt x="1767" y="8052"/>
                      <a:pt x="1802" y="8052"/>
                    </a:cubicBezTo>
                    <a:cubicBezTo>
                      <a:pt x="1806" y="8052"/>
                      <a:pt x="1810" y="8051"/>
                      <a:pt x="1812" y="8049"/>
                    </a:cubicBezTo>
                    <a:cubicBezTo>
                      <a:pt x="1828" y="8032"/>
                      <a:pt x="1729" y="7949"/>
                      <a:pt x="1562" y="7783"/>
                    </a:cubicBezTo>
                    <a:cubicBezTo>
                      <a:pt x="1413" y="7617"/>
                      <a:pt x="1213" y="7351"/>
                      <a:pt x="1064" y="6969"/>
                    </a:cubicBezTo>
                    <a:cubicBezTo>
                      <a:pt x="898" y="6587"/>
                      <a:pt x="798" y="6121"/>
                      <a:pt x="815" y="5573"/>
                    </a:cubicBezTo>
                    <a:cubicBezTo>
                      <a:pt x="831" y="5041"/>
                      <a:pt x="964" y="4460"/>
                      <a:pt x="1180" y="3878"/>
                    </a:cubicBezTo>
                    <a:cubicBezTo>
                      <a:pt x="1280" y="3579"/>
                      <a:pt x="1429" y="3297"/>
                      <a:pt x="1546" y="2997"/>
                    </a:cubicBezTo>
                    <a:cubicBezTo>
                      <a:pt x="1646" y="2715"/>
                      <a:pt x="1695" y="2399"/>
                      <a:pt x="1695" y="2117"/>
                    </a:cubicBezTo>
                    <a:cubicBezTo>
                      <a:pt x="1679" y="1535"/>
                      <a:pt x="1429" y="1037"/>
                      <a:pt x="1164" y="704"/>
                    </a:cubicBezTo>
                    <a:cubicBezTo>
                      <a:pt x="898" y="372"/>
                      <a:pt x="582" y="172"/>
                      <a:pt x="349" y="89"/>
                    </a:cubicBezTo>
                    <a:cubicBezTo>
                      <a:pt x="169" y="25"/>
                      <a:pt x="5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21" name="Google Shape;2321;p46"/>
              <p:cNvSpPr/>
              <p:nvPr/>
            </p:nvSpPr>
            <p:spPr>
              <a:xfrm>
                <a:off x="2748979" y="2409084"/>
                <a:ext cx="35142" cy="180253"/>
              </a:xfrm>
              <a:custGeom>
                <a:avLst/>
                <a:gdLst/>
                <a:ahLst/>
                <a:cxnLst/>
                <a:rect l="l" t="t" r="r" b="b"/>
                <a:pathLst>
                  <a:path w="998" h="5119" extrusionOk="0">
                    <a:moveTo>
                      <a:pt x="299" y="1"/>
                    </a:moveTo>
                    <a:cubicBezTo>
                      <a:pt x="299" y="34"/>
                      <a:pt x="382" y="34"/>
                      <a:pt x="432" y="150"/>
                    </a:cubicBezTo>
                    <a:cubicBezTo>
                      <a:pt x="499" y="250"/>
                      <a:pt x="515" y="449"/>
                      <a:pt x="482" y="665"/>
                    </a:cubicBezTo>
                    <a:cubicBezTo>
                      <a:pt x="432" y="915"/>
                      <a:pt x="382" y="1197"/>
                      <a:pt x="299" y="1496"/>
                    </a:cubicBezTo>
                    <a:cubicBezTo>
                      <a:pt x="216" y="1812"/>
                      <a:pt x="133" y="2161"/>
                      <a:pt x="83" y="2560"/>
                    </a:cubicBezTo>
                    <a:cubicBezTo>
                      <a:pt x="0" y="3357"/>
                      <a:pt x="249" y="4039"/>
                      <a:pt x="499" y="4471"/>
                    </a:cubicBezTo>
                    <a:cubicBezTo>
                      <a:pt x="715" y="4936"/>
                      <a:pt x="964" y="5119"/>
                      <a:pt x="980" y="5119"/>
                    </a:cubicBezTo>
                    <a:cubicBezTo>
                      <a:pt x="997" y="5102"/>
                      <a:pt x="814" y="4836"/>
                      <a:pt x="598" y="4404"/>
                    </a:cubicBezTo>
                    <a:cubicBezTo>
                      <a:pt x="399" y="3972"/>
                      <a:pt x="216" y="3324"/>
                      <a:pt x="299" y="2610"/>
                    </a:cubicBezTo>
                    <a:cubicBezTo>
                      <a:pt x="332" y="2244"/>
                      <a:pt x="415" y="1895"/>
                      <a:pt x="482" y="1563"/>
                    </a:cubicBezTo>
                    <a:cubicBezTo>
                      <a:pt x="548" y="1247"/>
                      <a:pt x="598" y="948"/>
                      <a:pt x="632" y="699"/>
                    </a:cubicBezTo>
                    <a:cubicBezTo>
                      <a:pt x="648" y="449"/>
                      <a:pt x="598" y="217"/>
                      <a:pt x="499" y="84"/>
                    </a:cubicBezTo>
                    <a:cubicBezTo>
                      <a:pt x="465" y="34"/>
                      <a:pt x="399" y="1"/>
                      <a:pt x="3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22" name="Google Shape;2322;p46"/>
              <p:cNvSpPr/>
              <p:nvPr/>
            </p:nvSpPr>
            <p:spPr>
              <a:xfrm>
                <a:off x="2702145" y="2505005"/>
                <a:ext cx="17606" cy="7211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048" extrusionOk="0">
                    <a:moveTo>
                      <a:pt x="292" y="0"/>
                    </a:moveTo>
                    <a:cubicBezTo>
                      <a:pt x="255" y="0"/>
                      <a:pt x="180" y="98"/>
                      <a:pt x="134" y="268"/>
                    </a:cubicBezTo>
                    <a:cubicBezTo>
                      <a:pt x="67" y="467"/>
                      <a:pt x="1" y="733"/>
                      <a:pt x="17" y="1049"/>
                    </a:cubicBezTo>
                    <a:cubicBezTo>
                      <a:pt x="51" y="1348"/>
                      <a:pt x="134" y="1597"/>
                      <a:pt x="233" y="1797"/>
                    </a:cubicBezTo>
                    <a:cubicBezTo>
                      <a:pt x="309" y="1964"/>
                      <a:pt x="400" y="2048"/>
                      <a:pt x="427" y="2048"/>
                    </a:cubicBezTo>
                    <a:cubicBezTo>
                      <a:pt x="429" y="2048"/>
                      <a:pt x="431" y="2047"/>
                      <a:pt x="433" y="2046"/>
                    </a:cubicBezTo>
                    <a:cubicBezTo>
                      <a:pt x="499" y="1996"/>
                      <a:pt x="300" y="1581"/>
                      <a:pt x="267" y="1016"/>
                    </a:cubicBezTo>
                    <a:cubicBezTo>
                      <a:pt x="233" y="467"/>
                      <a:pt x="350" y="19"/>
                      <a:pt x="300" y="2"/>
                    </a:cubicBezTo>
                    <a:cubicBezTo>
                      <a:pt x="297" y="1"/>
                      <a:pt x="29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23" name="Google Shape;2323;p46"/>
              <p:cNvSpPr/>
              <p:nvPr/>
            </p:nvSpPr>
            <p:spPr>
              <a:xfrm>
                <a:off x="3021072" y="2696918"/>
                <a:ext cx="92468" cy="202542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5752" extrusionOk="0">
                    <a:moveTo>
                      <a:pt x="23" y="0"/>
                    </a:moveTo>
                    <a:cubicBezTo>
                      <a:pt x="21" y="0"/>
                      <a:pt x="19" y="1"/>
                      <a:pt x="17" y="2"/>
                    </a:cubicBezTo>
                    <a:cubicBezTo>
                      <a:pt x="0" y="2"/>
                      <a:pt x="17" y="102"/>
                      <a:pt x="83" y="252"/>
                    </a:cubicBezTo>
                    <a:cubicBezTo>
                      <a:pt x="150" y="418"/>
                      <a:pt x="299" y="617"/>
                      <a:pt x="499" y="850"/>
                    </a:cubicBezTo>
                    <a:cubicBezTo>
                      <a:pt x="897" y="1299"/>
                      <a:pt x="1496" y="1864"/>
                      <a:pt x="1928" y="2628"/>
                    </a:cubicBezTo>
                    <a:cubicBezTo>
                      <a:pt x="2160" y="3027"/>
                      <a:pt x="2293" y="3426"/>
                      <a:pt x="2343" y="3791"/>
                    </a:cubicBezTo>
                    <a:cubicBezTo>
                      <a:pt x="2410" y="4173"/>
                      <a:pt x="2376" y="4522"/>
                      <a:pt x="2310" y="4821"/>
                    </a:cubicBezTo>
                    <a:cubicBezTo>
                      <a:pt x="2177" y="5386"/>
                      <a:pt x="2077" y="5752"/>
                      <a:pt x="2127" y="5752"/>
                    </a:cubicBezTo>
                    <a:cubicBezTo>
                      <a:pt x="2144" y="5752"/>
                      <a:pt x="2310" y="5420"/>
                      <a:pt x="2476" y="4838"/>
                    </a:cubicBezTo>
                    <a:cubicBezTo>
                      <a:pt x="2559" y="4539"/>
                      <a:pt x="2626" y="4173"/>
                      <a:pt x="2559" y="3758"/>
                    </a:cubicBezTo>
                    <a:cubicBezTo>
                      <a:pt x="2509" y="3342"/>
                      <a:pt x="2376" y="2910"/>
                      <a:pt x="2144" y="2512"/>
                    </a:cubicBezTo>
                    <a:cubicBezTo>
                      <a:pt x="1678" y="1697"/>
                      <a:pt x="1047" y="1116"/>
                      <a:pt x="632" y="717"/>
                    </a:cubicBezTo>
                    <a:cubicBezTo>
                      <a:pt x="202" y="351"/>
                      <a:pt x="77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24" name="Google Shape;2324;p46"/>
              <p:cNvSpPr/>
              <p:nvPr/>
            </p:nvSpPr>
            <p:spPr>
              <a:xfrm>
                <a:off x="1809804" y="1901203"/>
                <a:ext cx="486285" cy="1159759"/>
              </a:xfrm>
              <a:custGeom>
                <a:avLst/>
                <a:gdLst/>
                <a:ahLst/>
                <a:cxnLst/>
                <a:rect l="l" t="t" r="r" b="b"/>
                <a:pathLst>
                  <a:path w="13810" h="32936" extrusionOk="0">
                    <a:moveTo>
                      <a:pt x="13710" y="0"/>
                    </a:moveTo>
                    <a:cubicBezTo>
                      <a:pt x="13610" y="0"/>
                      <a:pt x="13494" y="17"/>
                      <a:pt x="13394" y="33"/>
                    </a:cubicBezTo>
                    <a:cubicBezTo>
                      <a:pt x="13128" y="100"/>
                      <a:pt x="12713" y="166"/>
                      <a:pt x="12214" y="366"/>
                    </a:cubicBezTo>
                    <a:cubicBezTo>
                      <a:pt x="11716" y="582"/>
                      <a:pt x="11134" y="881"/>
                      <a:pt x="10552" y="1379"/>
                    </a:cubicBezTo>
                    <a:cubicBezTo>
                      <a:pt x="9971" y="1878"/>
                      <a:pt x="9406" y="2543"/>
                      <a:pt x="8974" y="3423"/>
                    </a:cubicBezTo>
                    <a:cubicBezTo>
                      <a:pt x="8874" y="3623"/>
                      <a:pt x="8758" y="3855"/>
                      <a:pt x="8658" y="4088"/>
                    </a:cubicBezTo>
                    <a:cubicBezTo>
                      <a:pt x="8575" y="4321"/>
                      <a:pt x="8492" y="4570"/>
                      <a:pt x="8392" y="4786"/>
                    </a:cubicBezTo>
                    <a:cubicBezTo>
                      <a:pt x="8292" y="5018"/>
                      <a:pt x="8159" y="5251"/>
                      <a:pt x="7993" y="5434"/>
                    </a:cubicBezTo>
                    <a:cubicBezTo>
                      <a:pt x="7827" y="5650"/>
                      <a:pt x="7628" y="5783"/>
                      <a:pt x="7395" y="5916"/>
                    </a:cubicBezTo>
                    <a:cubicBezTo>
                      <a:pt x="6913" y="6182"/>
                      <a:pt x="6348" y="6331"/>
                      <a:pt x="5800" y="6497"/>
                    </a:cubicBezTo>
                    <a:cubicBezTo>
                      <a:pt x="5501" y="6581"/>
                      <a:pt x="5218" y="6680"/>
                      <a:pt x="4936" y="6830"/>
                    </a:cubicBezTo>
                    <a:cubicBezTo>
                      <a:pt x="4653" y="6979"/>
                      <a:pt x="4387" y="7162"/>
                      <a:pt x="4155" y="7395"/>
                    </a:cubicBezTo>
                    <a:cubicBezTo>
                      <a:pt x="3689" y="7860"/>
                      <a:pt x="3473" y="8558"/>
                      <a:pt x="3424" y="9223"/>
                    </a:cubicBezTo>
                    <a:cubicBezTo>
                      <a:pt x="3357" y="9887"/>
                      <a:pt x="3473" y="10569"/>
                      <a:pt x="3606" y="11233"/>
                    </a:cubicBezTo>
                    <a:cubicBezTo>
                      <a:pt x="3756" y="11898"/>
                      <a:pt x="3922" y="12579"/>
                      <a:pt x="4055" y="13261"/>
                    </a:cubicBezTo>
                    <a:cubicBezTo>
                      <a:pt x="4171" y="13959"/>
                      <a:pt x="4271" y="14656"/>
                      <a:pt x="4105" y="15338"/>
                    </a:cubicBezTo>
                    <a:cubicBezTo>
                      <a:pt x="3972" y="16036"/>
                      <a:pt x="3424" y="16534"/>
                      <a:pt x="2908" y="16983"/>
                    </a:cubicBezTo>
                    <a:cubicBezTo>
                      <a:pt x="2393" y="17448"/>
                      <a:pt x="1828" y="17864"/>
                      <a:pt x="1330" y="18362"/>
                    </a:cubicBezTo>
                    <a:cubicBezTo>
                      <a:pt x="1081" y="18611"/>
                      <a:pt x="848" y="18877"/>
                      <a:pt x="682" y="19160"/>
                    </a:cubicBezTo>
                    <a:cubicBezTo>
                      <a:pt x="516" y="19459"/>
                      <a:pt x="366" y="19775"/>
                      <a:pt x="266" y="20107"/>
                    </a:cubicBezTo>
                    <a:cubicBezTo>
                      <a:pt x="83" y="20738"/>
                      <a:pt x="0" y="21403"/>
                      <a:pt x="100" y="22051"/>
                    </a:cubicBezTo>
                    <a:cubicBezTo>
                      <a:pt x="150" y="22367"/>
                      <a:pt x="233" y="22683"/>
                      <a:pt x="366" y="22965"/>
                    </a:cubicBezTo>
                    <a:cubicBezTo>
                      <a:pt x="516" y="23264"/>
                      <a:pt x="682" y="23513"/>
                      <a:pt x="898" y="23729"/>
                    </a:cubicBezTo>
                    <a:cubicBezTo>
                      <a:pt x="1280" y="24195"/>
                      <a:pt x="1729" y="24560"/>
                      <a:pt x="2111" y="24959"/>
                    </a:cubicBezTo>
                    <a:cubicBezTo>
                      <a:pt x="2493" y="25358"/>
                      <a:pt x="2825" y="25773"/>
                      <a:pt x="2991" y="26255"/>
                    </a:cubicBezTo>
                    <a:cubicBezTo>
                      <a:pt x="3158" y="26721"/>
                      <a:pt x="3174" y="27219"/>
                      <a:pt x="3141" y="27684"/>
                    </a:cubicBezTo>
                    <a:cubicBezTo>
                      <a:pt x="3091" y="28133"/>
                      <a:pt x="3008" y="28598"/>
                      <a:pt x="2925" y="29014"/>
                    </a:cubicBezTo>
                    <a:cubicBezTo>
                      <a:pt x="2842" y="29429"/>
                      <a:pt x="2775" y="29845"/>
                      <a:pt x="2759" y="30210"/>
                    </a:cubicBezTo>
                    <a:cubicBezTo>
                      <a:pt x="2742" y="30592"/>
                      <a:pt x="2759" y="30958"/>
                      <a:pt x="2825" y="31274"/>
                    </a:cubicBezTo>
                    <a:cubicBezTo>
                      <a:pt x="2908" y="31606"/>
                      <a:pt x="3025" y="31872"/>
                      <a:pt x="3174" y="32104"/>
                    </a:cubicBezTo>
                    <a:cubicBezTo>
                      <a:pt x="3473" y="32570"/>
                      <a:pt x="3856" y="32786"/>
                      <a:pt x="4138" y="32869"/>
                    </a:cubicBezTo>
                    <a:cubicBezTo>
                      <a:pt x="4188" y="32902"/>
                      <a:pt x="4254" y="32919"/>
                      <a:pt x="4321" y="32919"/>
                    </a:cubicBezTo>
                    <a:cubicBezTo>
                      <a:pt x="4387" y="32935"/>
                      <a:pt x="4421" y="32935"/>
                      <a:pt x="4454" y="32935"/>
                    </a:cubicBezTo>
                    <a:cubicBezTo>
                      <a:pt x="4570" y="32902"/>
                      <a:pt x="4587" y="32902"/>
                      <a:pt x="4587" y="32902"/>
                    </a:cubicBezTo>
                    <a:cubicBezTo>
                      <a:pt x="4587" y="32869"/>
                      <a:pt x="4454" y="32869"/>
                      <a:pt x="4171" y="32786"/>
                    </a:cubicBezTo>
                    <a:cubicBezTo>
                      <a:pt x="3922" y="32686"/>
                      <a:pt x="3573" y="32453"/>
                      <a:pt x="3291" y="32021"/>
                    </a:cubicBezTo>
                    <a:cubicBezTo>
                      <a:pt x="3141" y="31789"/>
                      <a:pt x="3041" y="31539"/>
                      <a:pt x="2975" y="31240"/>
                    </a:cubicBezTo>
                    <a:cubicBezTo>
                      <a:pt x="2908" y="30925"/>
                      <a:pt x="2892" y="30576"/>
                      <a:pt x="2925" y="30210"/>
                    </a:cubicBezTo>
                    <a:cubicBezTo>
                      <a:pt x="2958" y="29845"/>
                      <a:pt x="3041" y="29446"/>
                      <a:pt x="3124" y="29030"/>
                    </a:cubicBezTo>
                    <a:cubicBezTo>
                      <a:pt x="3208" y="28615"/>
                      <a:pt x="3307" y="28166"/>
                      <a:pt x="3340" y="27684"/>
                    </a:cubicBezTo>
                    <a:cubicBezTo>
                      <a:pt x="3390" y="27202"/>
                      <a:pt x="3390" y="26687"/>
                      <a:pt x="3208" y="26189"/>
                    </a:cubicBezTo>
                    <a:cubicBezTo>
                      <a:pt x="3041" y="25674"/>
                      <a:pt x="2676" y="25225"/>
                      <a:pt x="2294" y="24810"/>
                    </a:cubicBezTo>
                    <a:cubicBezTo>
                      <a:pt x="1895" y="24394"/>
                      <a:pt x="1463" y="24029"/>
                      <a:pt x="1081" y="23596"/>
                    </a:cubicBezTo>
                    <a:cubicBezTo>
                      <a:pt x="715" y="23148"/>
                      <a:pt x="432" y="22616"/>
                      <a:pt x="349" y="22018"/>
                    </a:cubicBezTo>
                    <a:cubicBezTo>
                      <a:pt x="266" y="21403"/>
                      <a:pt x="333" y="20772"/>
                      <a:pt x="516" y="20157"/>
                    </a:cubicBezTo>
                    <a:cubicBezTo>
                      <a:pt x="715" y="19542"/>
                      <a:pt x="1047" y="18977"/>
                      <a:pt x="1513" y="18528"/>
                    </a:cubicBezTo>
                    <a:cubicBezTo>
                      <a:pt x="1994" y="18046"/>
                      <a:pt x="2526" y="17631"/>
                      <a:pt x="3075" y="17166"/>
                    </a:cubicBezTo>
                    <a:cubicBezTo>
                      <a:pt x="3340" y="16950"/>
                      <a:pt x="3623" y="16700"/>
                      <a:pt x="3839" y="16401"/>
                    </a:cubicBezTo>
                    <a:cubicBezTo>
                      <a:pt x="4072" y="16119"/>
                      <a:pt x="4254" y="15786"/>
                      <a:pt x="4337" y="15404"/>
                    </a:cubicBezTo>
                    <a:cubicBezTo>
                      <a:pt x="4421" y="15039"/>
                      <a:pt x="4454" y="14656"/>
                      <a:pt x="4421" y="14307"/>
                    </a:cubicBezTo>
                    <a:cubicBezTo>
                      <a:pt x="4404" y="13925"/>
                      <a:pt x="4337" y="13576"/>
                      <a:pt x="4271" y="13244"/>
                    </a:cubicBezTo>
                    <a:cubicBezTo>
                      <a:pt x="4155" y="12546"/>
                      <a:pt x="3972" y="11881"/>
                      <a:pt x="3839" y="11217"/>
                    </a:cubicBezTo>
                    <a:cubicBezTo>
                      <a:pt x="3689" y="10552"/>
                      <a:pt x="3606" y="9887"/>
                      <a:pt x="3656" y="9256"/>
                    </a:cubicBezTo>
                    <a:cubicBezTo>
                      <a:pt x="3706" y="8608"/>
                      <a:pt x="3905" y="8010"/>
                      <a:pt x="4321" y="7578"/>
                    </a:cubicBezTo>
                    <a:cubicBezTo>
                      <a:pt x="4537" y="7362"/>
                      <a:pt x="4786" y="7179"/>
                      <a:pt x="5019" y="7062"/>
                    </a:cubicBezTo>
                    <a:cubicBezTo>
                      <a:pt x="5301" y="6929"/>
                      <a:pt x="5567" y="6830"/>
                      <a:pt x="5850" y="6730"/>
                    </a:cubicBezTo>
                    <a:cubicBezTo>
                      <a:pt x="6415" y="6531"/>
                      <a:pt x="6980" y="6398"/>
                      <a:pt x="7478" y="6099"/>
                    </a:cubicBezTo>
                    <a:cubicBezTo>
                      <a:pt x="7727" y="5949"/>
                      <a:pt x="7960" y="5783"/>
                      <a:pt x="8143" y="5567"/>
                    </a:cubicBezTo>
                    <a:cubicBezTo>
                      <a:pt x="8326" y="5351"/>
                      <a:pt x="8459" y="5102"/>
                      <a:pt x="8558" y="4852"/>
                    </a:cubicBezTo>
                    <a:cubicBezTo>
                      <a:pt x="8658" y="4603"/>
                      <a:pt x="8741" y="4370"/>
                      <a:pt x="8824" y="4154"/>
                    </a:cubicBezTo>
                    <a:cubicBezTo>
                      <a:pt x="8907" y="3922"/>
                      <a:pt x="9007" y="3689"/>
                      <a:pt x="9123" y="3490"/>
                    </a:cubicBezTo>
                    <a:cubicBezTo>
                      <a:pt x="9539" y="2659"/>
                      <a:pt x="10070" y="1961"/>
                      <a:pt x="10635" y="1496"/>
                    </a:cubicBezTo>
                    <a:cubicBezTo>
                      <a:pt x="11200" y="997"/>
                      <a:pt x="11749" y="665"/>
                      <a:pt x="12231" y="449"/>
                    </a:cubicBezTo>
                    <a:cubicBezTo>
                      <a:pt x="13211" y="33"/>
                      <a:pt x="13809" y="33"/>
                      <a:pt x="13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25" name="Google Shape;2325;p46"/>
              <p:cNvSpPr/>
              <p:nvPr/>
            </p:nvSpPr>
            <p:spPr>
              <a:xfrm>
                <a:off x="1996470" y="2069699"/>
                <a:ext cx="167365" cy="788232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22385" extrusionOk="0">
                    <a:moveTo>
                      <a:pt x="4753" y="1"/>
                    </a:moveTo>
                    <a:cubicBezTo>
                      <a:pt x="4736" y="1"/>
                      <a:pt x="4720" y="366"/>
                      <a:pt x="4553" y="981"/>
                    </a:cubicBezTo>
                    <a:cubicBezTo>
                      <a:pt x="4387" y="1579"/>
                      <a:pt x="4022" y="2477"/>
                      <a:pt x="3257" y="3324"/>
                    </a:cubicBezTo>
                    <a:cubicBezTo>
                      <a:pt x="3074" y="3540"/>
                      <a:pt x="2858" y="3740"/>
                      <a:pt x="2609" y="3939"/>
                    </a:cubicBezTo>
                    <a:cubicBezTo>
                      <a:pt x="2360" y="4122"/>
                      <a:pt x="2094" y="4305"/>
                      <a:pt x="1828" y="4521"/>
                    </a:cubicBezTo>
                    <a:cubicBezTo>
                      <a:pt x="1562" y="4720"/>
                      <a:pt x="1280" y="4986"/>
                      <a:pt x="1114" y="5318"/>
                    </a:cubicBezTo>
                    <a:cubicBezTo>
                      <a:pt x="931" y="5651"/>
                      <a:pt x="848" y="6049"/>
                      <a:pt x="848" y="6448"/>
                    </a:cubicBezTo>
                    <a:cubicBezTo>
                      <a:pt x="831" y="6847"/>
                      <a:pt x="898" y="7229"/>
                      <a:pt x="1014" y="7628"/>
                    </a:cubicBezTo>
                    <a:cubicBezTo>
                      <a:pt x="1147" y="8027"/>
                      <a:pt x="1313" y="8393"/>
                      <a:pt x="1496" y="8775"/>
                    </a:cubicBezTo>
                    <a:cubicBezTo>
                      <a:pt x="1861" y="9522"/>
                      <a:pt x="2343" y="10254"/>
                      <a:pt x="2593" y="11051"/>
                    </a:cubicBezTo>
                    <a:cubicBezTo>
                      <a:pt x="2726" y="11467"/>
                      <a:pt x="2775" y="11882"/>
                      <a:pt x="2742" y="12298"/>
                    </a:cubicBezTo>
                    <a:cubicBezTo>
                      <a:pt x="2726" y="12713"/>
                      <a:pt x="2576" y="13095"/>
                      <a:pt x="2343" y="13428"/>
                    </a:cubicBezTo>
                    <a:cubicBezTo>
                      <a:pt x="1911" y="14109"/>
                      <a:pt x="1280" y="14607"/>
                      <a:pt x="815" y="15239"/>
                    </a:cubicBezTo>
                    <a:cubicBezTo>
                      <a:pt x="565" y="15538"/>
                      <a:pt x="349" y="15854"/>
                      <a:pt x="200" y="16203"/>
                    </a:cubicBezTo>
                    <a:cubicBezTo>
                      <a:pt x="67" y="16568"/>
                      <a:pt x="0" y="16934"/>
                      <a:pt x="34" y="17283"/>
                    </a:cubicBezTo>
                    <a:cubicBezTo>
                      <a:pt x="83" y="17648"/>
                      <a:pt x="250" y="17947"/>
                      <a:pt x="432" y="18230"/>
                    </a:cubicBezTo>
                    <a:cubicBezTo>
                      <a:pt x="615" y="18496"/>
                      <a:pt x="815" y="18728"/>
                      <a:pt x="997" y="18944"/>
                    </a:cubicBezTo>
                    <a:cubicBezTo>
                      <a:pt x="1728" y="19842"/>
                      <a:pt x="1945" y="20756"/>
                      <a:pt x="2028" y="21404"/>
                    </a:cubicBezTo>
                    <a:cubicBezTo>
                      <a:pt x="2144" y="22002"/>
                      <a:pt x="2094" y="22351"/>
                      <a:pt x="2111" y="22384"/>
                    </a:cubicBezTo>
                    <a:cubicBezTo>
                      <a:pt x="2111" y="22384"/>
                      <a:pt x="2144" y="22301"/>
                      <a:pt x="2161" y="22135"/>
                    </a:cubicBezTo>
                    <a:cubicBezTo>
                      <a:pt x="2177" y="21969"/>
                      <a:pt x="2177" y="21719"/>
                      <a:pt x="2161" y="21387"/>
                    </a:cubicBezTo>
                    <a:cubicBezTo>
                      <a:pt x="2144" y="21055"/>
                      <a:pt x="2061" y="20656"/>
                      <a:pt x="1911" y="20224"/>
                    </a:cubicBezTo>
                    <a:cubicBezTo>
                      <a:pt x="1762" y="19775"/>
                      <a:pt x="1512" y="19310"/>
                      <a:pt x="1163" y="18845"/>
                    </a:cubicBezTo>
                    <a:cubicBezTo>
                      <a:pt x="997" y="18612"/>
                      <a:pt x="781" y="18396"/>
                      <a:pt x="615" y="18114"/>
                    </a:cubicBezTo>
                    <a:cubicBezTo>
                      <a:pt x="449" y="17864"/>
                      <a:pt x="316" y="17582"/>
                      <a:pt x="266" y="17266"/>
                    </a:cubicBezTo>
                    <a:cubicBezTo>
                      <a:pt x="216" y="16950"/>
                      <a:pt x="283" y="16618"/>
                      <a:pt x="432" y="16286"/>
                    </a:cubicBezTo>
                    <a:cubicBezTo>
                      <a:pt x="582" y="15987"/>
                      <a:pt x="765" y="15671"/>
                      <a:pt x="997" y="15372"/>
                    </a:cubicBezTo>
                    <a:cubicBezTo>
                      <a:pt x="1463" y="14790"/>
                      <a:pt x="2111" y="14292"/>
                      <a:pt x="2576" y="13577"/>
                    </a:cubicBezTo>
                    <a:cubicBezTo>
                      <a:pt x="2809" y="13211"/>
                      <a:pt x="2975" y="12779"/>
                      <a:pt x="2991" y="12331"/>
                    </a:cubicBezTo>
                    <a:cubicBezTo>
                      <a:pt x="3025" y="11882"/>
                      <a:pt x="2942" y="11433"/>
                      <a:pt x="2825" y="11001"/>
                    </a:cubicBezTo>
                    <a:cubicBezTo>
                      <a:pt x="2559" y="10121"/>
                      <a:pt x="2077" y="9390"/>
                      <a:pt x="1695" y="8675"/>
                    </a:cubicBezTo>
                    <a:cubicBezTo>
                      <a:pt x="1512" y="8293"/>
                      <a:pt x="1346" y="7944"/>
                      <a:pt x="1230" y="7562"/>
                    </a:cubicBezTo>
                    <a:cubicBezTo>
                      <a:pt x="1114" y="7196"/>
                      <a:pt x="1064" y="6814"/>
                      <a:pt x="1064" y="6448"/>
                    </a:cubicBezTo>
                    <a:cubicBezTo>
                      <a:pt x="1064" y="6066"/>
                      <a:pt x="1147" y="5717"/>
                      <a:pt x="1313" y="5435"/>
                    </a:cubicBezTo>
                    <a:cubicBezTo>
                      <a:pt x="1446" y="5119"/>
                      <a:pt x="1695" y="4886"/>
                      <a:pt x="1945" y="4687"/>
                    </a:cubicBezTo>
                    <a:cubicBezTo>
                      <a:pt x="2194" y="4471"/>
                      <a:pt x="2493" y="4288"/>
                      <a:pt x="2726" y="4072"/>
                    </a:cubicBezTo>
                    <a:cubicBezTo>
                      <a:pt x="2975" y="3873"/>
                      <a:pt x="3174" y="3657"/>
                      <a:pt x="3390" y="3441"/>
                    </a:cubicBezTo>
                    <a:cubicBezTo>
                      <a:pt x="4155" y="2543"/>
                      <a:pt x="4487" y="1629"/>
                      <a:pt x="4636" y="998"/>
                    </a:cubicBezTo>
                    <a:cubicBezTo>
                      <a:pt x="4720" y="699"/>
                      <a:pt x="4736" y="450"/>
                      <a:pt x="4753" y="283"/>
                    </a:cubicBezTo>
                    <a:lnTo>
                      <a:pt x="47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26" name="Google Shape;2326;p46"/>
              <p:cNvSpPr/>
              <p:nvPr/>
            </p:nvSpPr>
            <p:spPr>
              <a:xfrm>
                <a:off x="2142746" y="2469933"/>
                <a:ext cx="50952" cy="262791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7463" extrusionOk="0">
                    <a:moveTo>
                      <a:pt x="482" y="1"/>
                    </a:moveTo>
                    <a:cubicBezTo>
                      <a:pt x="449" y="1"/>
                      <a:pt x="482" y="117"/>
                      <a:pt x="532" y="317"/>
                    </a:cubicBezTo>
                    <a:cubicBezTo>
                      <a:pt x="599" y="500"/>
                      <a:pt x="715" y="765"/>
                      <a:pt x="865" y="1098"/>
                    </a:cubicBezTo>
                    <a:cubicBezTo>
                      <a:pt x="1014" y="1413"/>
                      <a:pt x="1197" y="1812"/>
                      <a:pt x="1197" y="2261"/>
                    </a:cubicBezTo>
                    <a:cubicBezTo>
                      <a:pt x="1197" y="2726"/>
                      <a:pt x="1031" y="3208"/>
                      <a:pt x="782" y="3673"/>
                    </a:cubicBezTo>
                    <a:cubicBezTo>
                      <a:pt x="549" y="4155"/>
                      <a:pt x="283" y="4637"/>
                      <a:pt x="167" y="5119"/>
                    </a:cubicBezTo>
                    <a:cubicBezTo>
                      <a:pt x="34" y="5584"/>
                      <a:pt x="1" y="6033"/>
                      <a:pt x="34" y="6382"/>
                    </a:cubicBezTo>
                    <a:cubicBezTo>
                      <a:pt x="84" y="6748"/>
                      <a:pt x="183" y="7030"/>
                      <a:pt x="266" y="7213"/>
                    </a:cubicBezTo>
                    <a:cubicBezTo>
                      <a:pt x="366" y="7379"/>
                      <a:pt x="449" y="7462"/>
                      <a:pt x="449" y="7462"/>
                    </a:cubicBezTo>
                    <a:cubicBezTo>
                      <a:pt x="499" y="7445"/>
                      <a:pt x="250" y="7047"/>
                      <a:pt x="233" y="6365"/>
                    </a:cubicBezTo>
                    <a:cubicBezTo>
                      <a:pt x="200" y="6000"/>
                      <a:pt x="266" y="5584"/>
                      <a:pt x="399" y="5152"/>
                    </a:cubicBezTo>
                    <a:cubicBezTo>
                      <a:pt x="516" y="4720"/>
                      <a:pt x="765" y="4255"/>
                      <a:pt x="1014" y="3756"/>
                    </a:cubicBezTo>
                    <a:cubicBezTo>
                      <a:pt x="1264" y="3258"/>
                      <a:pt x="1446" y="2743"/>
                      <a:pt x="1430" y="2244"/>
                    </a:cubicBezTo>
                    <a:cubicBezTo>
                      <a:pt x="1413" y="1746"/>
                      <a:pt x="1197" y="1330"/>
                      <a:pt x="1031" y="1015"/>
                    </a:cubicBezTo>
                    <a:cubicBezTo>
                      <a:pt x="865" y="716"/>
                      <a:pt x="732" y="466"/>
                      <a:pt x="615" y="267"/>
                    </a:cubicBezTo>
                    <a:cubicBezTo>
                      <a:pt x="532" y="84"/>
                      <a:pt x="499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327" name="Google Shape;2327;p46"/>
              <p:cNvSpPr/>
              <p:nvPr/>
            </p:nvSpPr>
            <p:spPr>
              <a:xfrm>
                <a:off x="2265077" y="2578178"/>
                <a:ext cx="11691" cy="55671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581" extrusionOk="0">
                    <a:moveTo>
                      <a:pt x="261" y="1"/>
                    </a:moveTo>
                    <a:cubicBezTo>
                      <a:pt x="192" y="1"/>
                      <a:pt x="49" y="343"/>
                      <a:pt x="33" y="766"/>
                    </a:cubicBezTo>
                    <a:cubicBezTo>
                      <a:pt x="0" y="1236"/>
                      <a:pt x="111" y="1580"/>
                      <a:pt x="178" y="1580"/>
                    </a:cubicBezTo>
                    <a:cubicBezTo>
                      <a:pt x="179" y="1580"/>
                      <a:pt x="181" y="1580"/>
                      <a:pt x="182" y="1580"/>
                    </a:cubicBezTo>
                    <a:cubicBezTo>
                      <a:pt x="249" y="1563"/>
                      <a:pt x="249" y="1231"/>
                      <a:pt x="265" y="799"/>
                    </a:cubicBezTo>
                    <a:cubicBezTo>
                      <a:pt x="282" y="383"/>
                      <a:pt x="332" y="18"/>
                      <a:pt x="265" y="1"/>
                    </a:cubicBezTo>
                    <a:cubicBezTo>
                      <a:pt x="264" y="1"/>
                      <a:pt x="262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726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/>
              </a:p>
            </p:txBody>
          </p:sp>
        </p:grpSp>
      </p:grpSp>
      <p:sp>
        <p:nvSpPr>
          <p:cNvPr id="2328" name="Google Shape;2328;p46"/>
          <p:cNvSpPr txBox="1"/>
          <p:nvPr/>
        </p:nvSpPr>
        <p:spPr>
          <a:xfrm>
            <a:off x="6647694" y="1496841"/>
            <a:ext cx="4326944" cy="44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200" b="1" dirty="0">
                <a:solidFill>
                  <a:schemeClr val="accent4"/>
                </a:solidFill>
                <a:latin typeface="Abadi Extra Light"/>
                <a:ea typeface="Encode Sans"/>
                <a:cs typeface="Encode Sans"/>
              </a:rPr>
              <a:t>Causes of suicide in the world</a:t>
            </a:r>
          </a:p>
        </p:txBody>
      </p:sp>
      <p:sp>
        <p:nvSpPr>
          <p:cNvPr id="2330" name="Google Shape;2330;p46"/>
          <p:cNvSpPr txBox="1"/>
          <p:nvPr/>
        </p:nvSpPr>
        <p:spPr>
          <a:xfrm>
            <a:off x="7271148" y="3286888"/>
            <a:ext cx="2992036" cy="38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200" dirty="0">
                <a:solidFill>
                  <a:schemeClr val="accent4"/>
                </a:solidFill>
                <a:latin typeface="Abadi Extra Light"/>
                <a:ea typeface="Encode Sans"/>
                <a:cs typeface="Encode Sans"/>
              </a:rPr>
              <a:t>Social </a:t>
            </a:r>
            <a:r>
              <a:rPr lang="pt-BR" sz="2200" dirty="0" err="1">
                <a:solidFill>
                  <a:schemeClr val="accent4"/>
                </a:solidFill>
                <a:latin typeface="Abadi Extra Light"/>
                <a:ea typeface="Encode Sans"/>
                <a:cs typeface="Encode Sans"/>
              </a:rPr>
              <a:t>isolation</a:t>
            </a:r>
            <a:endParaRPr lang="pt-BR" sz="2200" dirty="0">
              <a:solidFill>
                <a:schemeClr val="accent4"/>
              </a:solidFill>
              <a:latin typeface="Abadi Extra Light"/>
              <a:ea typeface="Encode Sans"/>
              <a:cs typeface="Encode Sans"/>
            </a:endParaRPr>
          </a:p>
        </p:txBody>
      </p:sp>
      <p:sp>
        <p:nvSpPr>
          <p:cNvPr id="2332" name="Google Shape;2332;p46"/>
          <p:cNvSpPr txBox="1"/>
          <p:nvPr/>
        </p:nvSpPr>
        <p:spPr>
          <a:xfrm>
            <a:off x="7262489" y="4486400"/>
            <a:ext cx="2576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200" dirty="0">
                <a:solidFill>
                  <a:schemeClr val="accent4"/>
                </a:solidFill>
                <a:latin typeface="Abadi Extra Light"/>
                <a:ea typeface="Encode Sans"/>
                <a:cs typeface="Encode Sans"/>
              </a:rPr>
              <a:t>High </a:t>
            </a:r>
            <a:r>
              <a:rPr lang="pt-BR" sz="2200" dirty="0" err="1">
                <a:solidFill>
                  <a:schemeClr val="accent4"/>
                </a:solidFill>
                <a:latin typeface="Abadi Extra Light"/>
                <a:ea typeface="Encode Sans"/>
                <a:cs typeface="Encode Sans"/>
              </a:rPr>
              <a:t>number</a:t>
            </a:r>
            <a:r>
              <a:rPr lang="pt-BR" sz="2200" dirty="0">
                <a:solidFill>
                  <a:schemeClr val="accent4"/>
                </a:solidFill>
                <a:latin typeface="Abadi Extra Light"/>
                <a:ea typeface="Encode Sans"/>
                <a:cs typeface="Encode Sans"/>
              </a:rPr>
              <a:t> </a:t>
            </a:r>
            <a:r>
              <a:rPr lang="pt-BR" sz="2200" dirty="0" err="1">
                <a:solidFill>
                  <a:schemeClr val="accent4"/>
                </a:solidFill>
                <a:latin typeface="Abadi Extra Light"/>
                <a:ea typeface="Encode Sans"/>
                <a:cs typeface="Encode Sans"/>
              </a:rPr>
              <a:t>of</a:t>
            </a:r>
            <a:r>
              <a:rPr lang="pt-BR" sz="2200" dirty="0">
                <a:solidFill>
                  <a:schemeClr val="accent4"/>
                </a:solidFill>
                <a:latin typeface="Abadi Extra Light"/>
                <a:ea typeface="Encode Sans"/>
                <a:cs typeface="Encode Sans"/>
              </a:rPr>
              <a:t> cases</a:t>
            </a:r>
          </a:p>
        </p:txBody>
      </p:sp>
      <p:sp>
        <p:nvSpPr>
          <p:cNvPr id="2333" name="Google Shape;2333;p46"/>
          <p:cNvSpPr txBox="1"/>
          <p:nvPr/>
        </p:nvSpPr>
        <p:spPr>
          <a:xfrm>
            <a:off x="7350729" y="3600388"/>
            <a:ext cx="4359191" cy="5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8" indent="-285758">
              <a:buChar char="•"/>
            </a:pPr>
            <a:r>
              <a:rPr lang="pt-BR" sz="1700" dirty="0" err="1">
                <a:latin typeface="Calibri"/>
              </a:rPr>
              <a:t>Contributed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to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the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aggravation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of</a:t>
            </a:r>
            <a:r>
              <a:rPr lang="pt-BR" sz="1700" dirty="0">
                <a:latin typeface="Calibri"/>
              </a:rPr>
              <a:t> causes</a:t>
            </a:r>
          </a:p>
        </p:txBody>
      </p:sp>
      <p:cxnSp>
        <p:nvCxnSpPr>
          <p:cNvPr id="2334" name="Google Shape;2334;p46"/>
          <p:cNvCxnSpPr>
            <a:cxnSpLocks/>
          </p:cNvCxnSpPr>
          <p:nvPr/>
        </p:nvCxnSpPr>
        <p:spPr>
          <a:xfrm flipH="1">
            <a:off x="3600595" y="1685564"/>
            <a:ext cx="3047100" cy="769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35" name="Google Shape;2335;p46"/>
          <p:cNvCxnSpPr>
            <a:stCxn id="2330" idx="1"/>
          </p:cNvCxnSpPr>
          <p:nvPr/>
        </p:nvCxnSpPr>
        <p:spPr>
          <a:xfrm rot="10800000">
            <a:off x="3546909" y="3290814"/>
            <a:ext cx="3724241" cy="1874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36" name="Google Shape;2336;p46"/>
          <p:cNvCxnSpPr>
            <a:stCxn id="2332" idx="1"/>
          </p:cNvCxnSpPr>
          <p:nvPr/>
        </p:nvCxnSpPr>
        <p:spPr>
          <a:xfrm rot="10800000">
            <a:off x="3687689" y="4032350"/>
            <a:ext cx="3574800" cy="63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C4AA155D-FD11-4F62-84F3-9467CB1CD6CE}"/>
              </a:ext>
            </a:extLst>
          </p:cNvPr>
          <p:cNvSpPr/>
          <p:nvPr/>
        </p:nvSpPr>
        <p:spPr>
          <a:xfrm rot="5669558">
            <a:off x="8772687" y="5835394"/>
            <a:ext cx="988819" cy="1785443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4" name="Google Shape;2329;p46">
            <a:extLst>
              <a:ext uri="{FF2B5EF4-FFF2-40B4-BE49-F238E27FC236}">
                <a16:creationId xmlns:a16="http://schemas.microsoft.com/office/drawing/2014/main" id="{E51908F3-C878-463B-A352-F44C7107CEB2}"/>
              </a:ext>
            </a:extLst>
          </p:cNvPr>
          <p:cNvSpPr txBox="1"/>
          <p:nvPr/>
        </p:nvSpPr>
        <p:spPr>
          <a:xfrm>
            <a:off x="6954595" y="2010282"/>
            <a:ext cx="1512475" cy="91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8" indent="-285758">
              <a:buChar char="•"/>
            </a:pPr>
            <a:r>
              <a:rPr lang="pt-BR" sz="1800" dirty="0" err="1">
                <a:solidFill>
                  <a:schemeClr val="bg2"/>
                </a:solidFill>
                <a:latin typeface="Calibri"/>
                <a:ea typeface="Encode Sans"/>
                <a:cs typeface="Encode Sans"/>
              </a:rPr>
              <a:t>Depression</a:t>
            </a:r>
            <a:endParaRPr lang="pt-BR" sz="1800" dirty="0">
              <a:solidFill>
                <a:schemeClr val="bg2"/>
              </a:solidFill>
              <a:latin typeface="Calibri"/>
              <a:ea typeface="Encode Sans"/>
              <a:cs typeface="Encode Sans"/>
            </a:endParaRPr>
          </a:p>
          <a:p>
            <a:pPr marL="285758" indent="-285758">
              <a:buChar char="•"/>
            </a:pPr>
            <a:r>
              <a:rPr lang="pt-BR" sz="1800" dirty="0">
                <a:solidFill>
                  <a:schemeClr val="bg2"/>
                </a:solidFill>
                <a:latin typeface="Calibri"/>
                <a:ea typeface="Encode Sans"/>
                <a:cs typeface="Encode Sans"/>
              </a:rPr>
              <a:t>Stress</a:t>
            </a:r>
          </a:p>
          <a:p>
            <a:pPr marL="285758" indent="-285758">
              <a:buChar char="•"/>
            </a:pPr>
            <a:r>
              <a:rPr lang="pt-BR" sz="1800" dirty="0" err="1">
                <a:solidFill>
                  <a:schemeClr val="bg2"/>
                </a:solidFill>
                <a:latin typeface="Calibri"/>
                <a:ea typeface="Encode Sans"/>
                <a:cs typeface="Encode Sans"/>
              </a:rPr>
              <a:t>Anxiety</a:t>
            </a:r>
            <a:endParaRPr lang="pt-BR" sz="1800" dirty="0">
              <a:solidFill>
                <a:schemeClr val="bg2"/>
              </a:solidFill>
              <a:latin typeface="Calibri"/>
              <a:ea typeface="Encode Sans"/>
              <a:cs typeface="Encode Sans"/>
            </a:endParaRPr>
          </a:p>
        </p:txBody>
      </p:sp>
      <p:sp>
        <p:nvSpPr>
          <p:cNvPr id="95" name="Google Shape;2329;p46">
            <a:extLst>
              <a:ext uri="{FF2B5EF4-FFF2-40B4-BE49-F238E27FC236}">
                <a16:creationId xmlns:a16="http://schemas.microsoft.com/office/drawing/2014/main" id="{3FC70BEE-5069-460B-8611-DC3E1A0C90BF}"/>
              </a:ext>
            </a:extLst>
          </p:cNvPr>
          <p:cNvSpPr txBox="1"/>
          <p:nvPr/>
        </p:nvSpPr>
        <p:spPr>
          <a:xfrm>
            <a:off x="7346397" y="4965126"/>
            <a:ext cx="3989284" cy="95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8" indent="-285758">
              <a:buChar char="•"/>
            </a:pP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Mental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health</a:t>
            </a: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diseases</a:t>
            </a: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have</a:t>
            </a: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grown</a:t>
            </a: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during</a:t>
            </a: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the</a:t>
            </a: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pandemic</a:t>
            </a:r>
            <a:endParaRPr lang="pt-BR" sz="1700" dirty="0">
              <a:solidFill>
                <a:schemeClr val="bg2"/>
              </a:solidFill>
              <a:latin typeface="Calibri"/>
              <a:ea typeface="Encode Sans"/>
              <a:cs typeface="Calibri"/>
            </a:endParaRPr>
          </a:p>
          <a:p>
            <a:pPr marL="285758" indent="-285758">
              <a:buChar char="•"/>
            </a:pP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Suicide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was</a:t>
            </a: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one</a:t>
            </a: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of</a:t>
            </a: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the</a:t>
            </a: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 </a:t>
            </a:r>
            <a:r>
              <a:rPr lang="pt-BR" sz="1700" dirty="0" err="1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consequences</a:t>
            </a:r>
            <a:r>
              <a:rPr lang="pt-BR" sz="1700" dirty="0">
                <a:solidFill>
                  <a:schemeClr val="bg2"/>
                </a:solidFill>
                <a:latin typeface="Calibri"/>
                <a:ea typeface="Encode Sans"/>
                <a:cs typeface="Calibri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89B720-0B17-45FB-B1DB-2158FDF4E337}"/>
              </a:ext>
            </a:extLst>
          </p:cNvPr>
          <p:cNvSpPr txBox="1"/>
          <p:nvPr/>
        </p:nvSpPr>
        <p:spPr>
          <a:xfrm>
            <a:off x="8402910" y="2101121"/>
            <a:ext cx="3479404" cy="109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8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(social media, </a:t>
            </a:r>
            <a:r>
              <a:rPr lang="pt-BR" sz="168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news</a:t>
            </a:r>
            <a:r>
              <a:rPr lang="pt-BR" sz="168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pt-BR" sz="168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r>
              <a:rPr lang="pt-BR" sz="168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Society</a:t>
            </a:r>
            <a:r>
              <a:rPr lang="pt-BR" sz="168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8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padrons</a:t>
            </a:r>
            <a:endParaRPr lang="pt-BR" sz="168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500" dirty="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FFFDE0-5595-4FD3-9F03-3290710B669E}"/>
              </a:ext>
            </a:extLst>
          </p:cNvPr>
          <p:cNvSpPr txBox="1"/>
          <p:nvPr/>
        </p:nvSpPr>
        <p:spPr>
          <a:xfrm>
            <a:off x="7947003" y="1824653"/>
            <a:ext cx="773069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solidFill>
                  <a:schemeClr val="accent4"/>
                </a:solidFill>
                <a:latin typeface="Abadi Extra Light"/>
              </a:rPr>
              <a:t> </a:t>
            </a:r>
            <a:r>
              <a:rPr lang="pt-BR" sz="7500" b="1" dirty="0">
                <a:solidFill>
                  <a:schemeClr val="accent4"/>
                </a:solidFill>
                <a:latin typeface="Abadi Extra Light"/>
              </a:rPr>
              <a:t>{</a:t>
            </a:r>
            <a:endParaRPr lang="pt-BR" sz="7500" dirty="0">
              <a:solidFill>
                <a:schemeClr val="accent4"/>
              </a:solidFill>
              <a:latin typeface="Abadi Extra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497E23FE-CB12-4B59-B55E-2CEF6CC87865}"/>
              </a:ext>
            </a:extLst>
          </p:cNvPr>
          <p:cNvSpPr/>
          <p:nvPr/>
        </p:nvSpPr>
        <p:spPr>
          <a:xfrm>
            <a:off x="-999670" y="-265648"/>
            <a:ext cx="6589354" cy="1578633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895" name="Google Shape;3895;p71"/>
          <p:cNvSpPr txBox="1">
            <a:spLocks noGrp="1"/>
          </p:cNvSpPr>
          <p:nvPr>
            <p:ph type="title"/>
          </p:nvPr>
        </p:nvSpPr>
        <p:spPr>
          <a:xfrm>
            <a:off x="566046" y="188772"/>
            <a:ext cx="519344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>
                <a:solidFill>
                  <a:schemeClr val="tx1"/>
                </a:solidFill>
                <a:latin typeface="Abadi Extra Light"/>
              </a:rPr>
              <a:t>The </a:t>
            </a:r>
            <a:r>
              <a:rPr lang="pt-BR" sz="3600" dirty="0" err="1">
                <a:solidFill>
                  <a:schemeClr val="tx1"/>
                </a:solidFill>
                <a:latin typeface="Abadi Extra Light"/>
              </a:rPr>
              <a:t>process</a:t>
            </a:r>
            <a:r>
              <a:rPr lang="pt-BR" sz="36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600" dirty="0" err="1">
                <a:solidFill>
                  <a:schemeClr val="tx1"/>
                </a:solidFill>
                <a:latin typeface="Abadi Extra Light"/>
              </a:rPr>
              <a:t>of</a:t>
            </a:r>
            <a:r>
              <a:rPr lang="pt-BR" sz="36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600" dirty="0" err="1">
                <a:solidFill>
                  <a:schemeClr val="tx1"/>
                </a:solidFill>
                <a:latin typeface="Abadi Extra Light"/>
              </a:rPr>
              <a:t>the</a:t>
            </a:r>
            <a:r>
              <a:rPr lang="pt-BR" sz="36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600" dirty="0" err="1">
                <a:solidFill>
                  <a:schemeClr val="tx1"/>
                </a:solidFill>
                <a:latin typeface="Abadi Extra Light"/>
              </a:rPr>
              <a:t>research</a:t>
            </a:r>
            <a:endParaRPr lang="pt-BR" sz="3600" dirty="0">
              <a:solidFill>
                <a:schemeClr val="tx1"/>
              </a:solidFill>
              <a:latin typeface="Abadi Extra Light"/>
            </a:endParaRPr>
          </a:p>
        </p:txBody>
      </p:sp>
      <p:sp>
        <p:nvSpPr>
          <p:cNvPr id="3897" name="Google Shape;3897;p71"/>
          <p:cNvSpPr txBox="1">
            <a:spLocks noGrp="1"/>
          </p:cNvSpPr>
          <p:nvPr>
            <p:ph type="title" idx="4294967295"/>
          </p:nvPr>
        </p:nvSpPr>
        <p:spPr>
          <a:xfrm>
            <a:off x="7688389" y="4754615"/>
            <a:ext cx="2363417" cy="5726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 err="1">
                <a:latin typeface="Calibri"/>
                <a:ea typeface="Encode Sans"/>
                <a:cs typeface="Encode Sans"/>
              </a:rPr>
              <a:t>Conclusion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and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the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creation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of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the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App</a:t>
            </a:r>
            <a:endParaRPr lang="pt-BR" sz="2000" dirty="0">
              <a:latin typeface="Calibri"/>
              <a:ea typeface="Encode Sans"/>
              <a:cs typeface="Encode Sans"/>
            </a:endParaRPr>
          </a:p>
        </p:txBody>
      </p:sp>
      <p:sp>
        <p:nvSpPr>
          <p:cNvPr id="3899" name="Google Shape;3899;p71"/>
          <p:cNvSpPr txBox="1">
            <a:spLocks noGrp="1"/>
          </p:cNvSpPr>
          <p:nvPr>
            <p:ph type="title" idx="4294967295"/>
          </p:nvPr>
        </p:nvSpPr>
        <p:spPr>
          <a:xfrm>
            <a:off x="5589684" y="1920253"/>
            <a:ext cx="2703197" cy="8403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 err="1">
                <a:latin typeface="Calibri"/>
                <a:ea typeface="Encode Sans"/>
                <a:cs typeface="Encode Sans"/>
              </a:rPr>
              <a:t>Elaboration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of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graphics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and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wordclouds</a:t>
            </a:r>
            <a:endParaRPr lang="pt-BR" sz="2000" dirty="0">
              <a:latin typeface="Calibri"/>
              <a:ea typeface="Encode Sans"/>
              <a:cs typeface="Encode Sans"/>
            </a:endParaRPr>
          </a:p>
        </p:txBody>
      </p:sp>
      <p:cxnSp>
        <p:nvCxnSpPr>
          <p:cNvPr id="3900" name="Google Shape;3900;p71"/>
          <p:cNvCxnSpPr>
            <a:cxnSpLocks/>
          </p:cNvCxnSpPr>
          <p:nvPr/>
        </p:nvCxnSpPr>
        <p:spPr>
          <a:xfrm>
            <a:off x="3346175" y="3693755"/>
            <a:ext cx="5077800" cy="0"/>
          </a:xfrm>
          <a:prstGeom prst="straightConnector1">
            <a:avLst/>
          </a:prstGeom>
          <a:ln>
            <a:solidFill>
              <a:srgbClr val="6FA0A4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03" name="Google Shape;3903;p71"/>
          <p:cNvCxnSpPr/>
          <p:nvPr/>
        </p:nvCxnSpPr>
        <p:spPr>
          <a:xfrm rot="10800000">
            <a:off x="2991756" y="2850068"/>
            <a:ext cx="0" cy="474300"/>
          </a:xfrm>
          <a:prstGeom prst="straightConnector1">
            <a:avLst/>
          </a:prstGeom>
          <a:ln>
            <a:solidFill>
              <a:srgbClr val="6FA0A4"/>
            </a:solidFill>
            <a:headEnd type="none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01" name="Google Shape;3901;p71"/>
          <p:cNvSpPr/>
          <p:nvPr/>
        </p:nvSpPr>
        <p:spPr>
          <a:xfrm>
            <a:off x="2637275" y="3324371"/>
            <a:ext cx="708900" cy="708900"/>
          </a:xfrm>
          <a:prstGeom prst="ellipse">
            <a:avLst/>
          </a:prstGeom>
          <a:solidFill>
            <a:srgbClr val="F7F6F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cxnSp>
        <p:nvCxnSpPr>
          <p:cNvPr id="3904" name="Google Shape;3904;p71"/>
          <p:cNvCxnSpPr/>
          <p:nvPr/>
        </p:nvCxnSpPr>
        <p:spPr>
          <a:xfrm>
            <a:off x="4919581" y="4032869"/>
            <a:ext cx="0" cy="473400"/>
          </a:xfrm>
          <a:prstGeom prst="straightConnector1">
            <a:avLst/>
          </a:prstGeom>
          <a:ln>
            <a:solidFill>
              <a:srgbClr val="6FA0A4"/>
            </a:solidFill>
            <a:headEnd type="none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05" name="Google Shape;3905;p71"/>
          <p:cNvSpPr/>
          <p:nvPr/>
        </p:nvSpPr>
        <p:spPr>
          <a:xfrm>
            <a:off x="4565549" y="3323933"/>
            <a:ext cx="709800" cy="709800"/>
          </a:xfrm>
          <a:prstGeom prst="ellipse">
            <a:avLst/>
          </a:prstGeom>
          <a:solidFill>
            <a:srgbClr val="F7F6F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cxnSp>
        <p:nvCxnSpPr>
          <p:cNvPr id="3906" name="Google Shape;3906;p71"/>
          <p:cNvCxnSpPr/>
          <p:nvPr/>
        </p:nvCxnSpPr>
        <p:spPr>
          <a:xfrm rot="10800000">
            <a:off x="6849681" y="2850068"/>
            <a:ext cx="0" cy="474300"/>
          </a:xfrm>
          <a:prstGeom prst="straightConnector1">
            <a:avLst/>
          </a:prstGeom>
          <a:ln>
            <a:solidFill>
              <a:srgbClr val="6FA0A4"/>
            </a:solidFill>
            <a:headEnd type="none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07" name="Google Shape;3907;p71"/>
          <p:cNvSpPr/>
          <p:nvPr/>
        </p:nvSpPr>
        <p:spPr>
          <a:xfrm>
            <a:off x="6495185" y="3324371"/>
            <a:ext cx="708900" cy="708900"/>
          </a:xfrm>
          <a:prstGeom prst="ellipse">
            <a:avLst/>
          </a:prstGeom>
          <a:solidFill>
            <a:srgbClr val="F7F6F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cxnSp>
        <p:nvCxnSpPr>
          <p:cNvPr id="3908" name="Google Shape;3908;p71"/>
          <p:cNvCxnSpPr/>
          <p:nvPr/>
        </p:nvCxnSpPr>
        <p:spPr>
          <a:xfrm>
            <a:off x="8778706" y="4033482"/>
            <a:ext cx="0" cy="473700"/>
          </a:xfrm>
          <a:prstGeom prst="straightConnector1">
            <a:avLst/>
          </a:prstGeom>
          <a:ln>
            <a:solidFill>
              <a:srgbClr val="6FA0A4"/>
            </a:solidFill>
            <a:headEnd type="none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02" name="Google Shape;3902;p71"/>
          <p:cNvSpPr/>
          <p:nvPr/>
        </p:nvSpPr>
        <p:spPr>
          <a:xfrm>
            <a:off x="8424080" y="3324371"/>
            <a:ext cx="708900" cy="708900"/>
          </a:xfrm>
          <a:prstGeom prst="ellipse">
            <a:avLst/>
          </a:prstGeom>
          <a:solidFill>
            <a:srgbClr val="F7F6F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sp>
        <p:nvSpPr>
          <p:cNvPr id="3909" name="Google Shape;3909;p71"/>
          <p:cNvSpPr txBox="1">
            <a:spLocks noGrp="1"/>
          </p:cNvSpPr>
          <p:nvPr>
            <p:ph type="title" idx="4294967295"/>
          </p:nvPr>
        </p:nvSpPr>
        <p:spPr>
          <a:xfrm>
            <a:off x="2827737" y="3554641"/>
            <a:ext cx="10335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500" b="1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 1</a:t>
            </a:r>
            <a:endParaRPr lang="pt-BR" sz="1500" b="1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910" name="Google Shape;3910;p71"/>
          <p:cNvSpPr txBox="1">
            <a:spLocks noGrp="1"/>
          </p:cNvSpPr>
          <p:nvPr>
            <p:ph type="title" idx="4294967295"/>
          </p:nvPr>
        </p:nvSpPr>
        <p:spPr>
          <a:xfrm>
            <a:off x="4725994" y="3554641"/>
            <a:ext cx="10335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500" b="1" dirty="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 2</a:t>
            </a:r>
            <a:endParaRPr lang="pt-BR" sz="1500" b="1" dirty="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911" name="Google Shape;3911;p71"/>
          <p:cNvSpPr txBox="1">
            <a:spLocks noGrp="1"/>
          </p:cNvSpPr>
          <p:nvPr>
            <p:ph type="title" idx="4294967295"/>
          </p:nvPr>
        </p:nvSpPr>
        <p:spPr>
          <a:xfrm>
            <a:off x="6654888" y="3548126"/>
            <a:ext cx="10335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500" b="1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 3</a:t>
            </a:r>
            <a:endParaRPr lang="pt-BR" sz="1500" b="1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912" name="Google Shape;3912;p71"/>
          <p:cNvSpPr txBox="1">
            <a:spLocks noGrp="1"/>
          </p:cNvSpPr>
          <p:nvPr>
            <p:ph type="title" idx="4294967295"/>
          </p:nvPr>
        </p:nvSpPr>
        <p:spPr>
          <a:xfrm>
            <a:off x="8578947" y="3534623"/>
            <a:ext cx="10335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500" b="1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 4</a:t>
            </a:r>
            <a:endParaRPr lang="pt-BR" sz="1500" b="1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915" name="Google Shape;3915;p71"/>
          <p:cNvSpPr txBox="1">
            <a:spLocks noGrp="1"/>
          </p:cNvSpPr>
          <p:nvPr>
            <p:ph type="title" idx="4294967295"/>
          </p:nvPr>
        </p:nvSpPr>
        <p:spPr>
          <a:xfrm>
            <a:off x="3344488" y="4768804"/>
            <a:ext cx="3418052" cy="7545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 err="1">
                <a:latin typeface="Calibri"/>
                <a:ea typeface="Encode Sans"/>
                <a:cs typeface="Encode Sans"/>
              </a:rPr>
              <a:t>Reflect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on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their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importance</a:t>
            </a:r>
            <a:endParaRPr lang="pt-BR" sz="2000" dirty="0">
              <a:latin typeface="Calibri"/>
              <a:ea typeface="Encode Sans"/>
              <a:cs typeface="Encode Sans"/>
            </a:endParaRPr>
          </a:p>
        </p:txBody>
      </p:sp>
      <p:sp>
        <p:nvSpPr>
          <p:cNvPr id="3916" name="Google Shape;3916;p71"/>
          <p:cNvSpPr txBox="1">
            <a:spLocks noGrp="1"/>
          </p:cNvSpPr>
          <p:nvPr>
            <p:ph type="title" idx="4294967295"/>
          </p:nvPr>
        </p:nvSpPr>
        <p:spPr>
          <a:xfrm>
            <a:off x="1869296" y="2067619"/>
            <a:ext cx="2296798" cy="5455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 err="1">
                <a:latin typeface="Calibri"/>
                <a:ea typeface="Encode Sans"/>
                <a:cs typeface="Encode Sans"/>
              </a:rPr>
              <a:t>Search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for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all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kinds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</a:t>
            </a:r>
            <a:r>
              <a:rPr lang="pt-BR" sz="2000" dirty="0" err="1">
                <a:latin typeface="Calibri"/>
                <a:ea typeface="Encode Sans"/>
                <a:cs typeface="Encode Sans"/>
              </a:rPr>
              <a:t>of</a:t>
            </a:r>
            <a:r>
              <a:rPr lang="pt-BR" sz="2000" dirty="0">
                <a:latin typeface="Calibri"/>
                <a:ea typeface="Encode Sans"/>
                <a:cs typeface="Encode Sans"/>
              </a:rPr>
              <a:t>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469BACB4-7254-4389-BE34-C3DDCCCEF3BF}"/>
              </a:ext>
            </a:extLst>
          </p:cNvPr>
          <p:cNvSpPr/>
          <p:nvPr/>
        </p:nvSpPr>
        <p:spPr>
          <a:xfrm>
            <a:off x="0" y="5617178"/>
            <a:ext cx="1084522" cy="1032724"/>
          </a:xfrm>
          <a:prstGeom prst="ellipse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9B76C91-1E97-4106-836A-9B5A10DCEF13}"/>
              </a:ext>
            </a:extLst>
          </p:cNvPr>
          <p:cNvSpPr/>
          <p:nvPr/>
        </p:nvSpPr>
        <p:spPr>
          <a:xfrm>
            <a:off x="10827707" y="-265676"/>
            <a:ext cx="1633651" cy="1792945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2045B6B-E5CA-4856-A788-373D68EB8423}"/>
              </a:ext>
            </a:extLst>
          </p:cNvPr>
          <p:cNvSpPr txBox="1"/>
          <p:nvPr/>
        </p:nvSpPr>
        <p:spPr>
          <a:xfrm>
            <a:off x="133655" y="95717"/>
            <a:ext cx="954300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Evolution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of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suicide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victims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over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the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years</a:t>
            </a:r>
            <a:endParaRPr lang="pt-BR" sz="33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C7EE71-4160-4717-94CE-997C6FE201D4}"/>
              </a:ext>
            </a:extLst>
          </p:cNvPr>
          <p:cNvSpPr txBox="1"/>
          <p:nvPr/>
        </p:nvSpPr>
        <p:spPr>
          <a:xfrm>
            <a:off x="133655" y="1725006"/>
            <a:ext cx="3607908" cy="877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13" indent="-341639">
              <a:buFont typeface="Arial" panose="020B0604020202020204" pitchFamily="34" charset="0"/>
              <a:buChar char="•"/>
            </a:pPr>
            <a:r>
              <a:rPr lang="pt-BR" sz="1700" dirty="0" err="1">
                <a:latin typeface="Calibri"/>
                <a:cs typeface="Calibri"/>
              </a:rPr>
              <a:t>Smaller</a:t>
            </a:r>
            <a:r>
              <a:rPr lang="pt-BR" sz="1700" dirty="0">
                <a:latin typeface="Calibri"/>
                <a:cs typeface="Calibri"/>
              </a:rPr>
              <a:t> = </a:t>
            </a:r>
            <a:r>
              <a:rPr lang="pt-BR" sz="1700" dirty="0" err="1">
                <a:latin typeface="Calibri"/>
                <a:cs typeface="Calibri"/>
              </a:rPr>
              <a:t>worse</a:t>
            </a:r>
            <a:endParaRPr lang="pt-BR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13" indent="-341639">
              <a:buFont typeface="Arial" panose="020B0604020202020204" pitchFamily="34" charset="0"/>
              <a:buChar char="•"/>
            </a:pPr>
            <a:endParaRPr lang="pt-BR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13" indent="-341639">
              <a:buFont typeface="Arial" panose="020B0604020202020204" pitchFamily="34" charset="0"/>
              <a:buChar char="•"/>
            </a:pPr>
            <a:r>
              <a:rPr lang="pt-BR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Deaths</a:t>
            </a:r>
            <a:r>
              <a:rPr lang="pt-BR" sz="1700" dirty="0">
                <a:latin typeface="Calibri" panose="020F0502020204030204" pitchFamily="34" charset="0"/>
                <a:cs typeface="Calibri" panose="020F0502020204030204" pitchFamily="34" charset="0"/>
              </a:rPr>
              <a:t> per 100.000 </a:t>
            </a:r>
            <a:r>
              <a:rPr lang="pt-BR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inhabitants</a:t>
            </a:r>
            <a:endParaRPr lang="pt-BR" sz="1700" dirty="0"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F40C51D-16E3-4779-BE10-64FA24124C10}"/>
              </a:ext>
            </a:extLst>
          </p:cNvPr>
          <p:cNvSpPr txBox="1"/>
          <p:nvPr/>
        </p:nvSpPr>
        <p:spPr>
          <a:xfrm>
            <a:off x="0" y="6331277"/>
            <a:ext cx="763779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 err="1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: </a:t>
            </a:r>
          </a:p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https://www.kaggle.com/russellyates88/suicide-rates-overview-1985-to-2016</a:t>
            </a:r>
            <a:endParaRPr lang="pt-BR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800" dirty="0">
                <a:hlinkClick r:id="rId5"/>
              </a:rPr>
              <a:t>https://pt.countryeconomy.com/demografia/mortalidade/causas-morte/suicidio/belgica</a:t>
            </a:r>
            <a:endParaRPr lang="pt-BR" sz="800" dirty="0"/>
          </a:p>
          <a:p>
            <a:endParaRPr lang="pt-BR" sz="800" dirty="0"/>
          </a:p>
        </p:txBody>
      </p:sp>
      <p:pic>
        <p:nvPicPr>
          <p:cNvPr id="9" name="download">
            <a:hlinkClick r:id="" action="ppaction://media"/>
            <a:extLst>
              <a:ext uri="{FF2B5EF4-FFF2-40B4-BE49-F238E27FC236}">
                <a16:creationId xmlns:a16="http://schemas.microsoft.com/office/drawing/2014/main" id="{36E0CAF8-894F-4EA3-83F9-A6BFA7688E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89503" y="1855446"/>
            <a:ext cx="8131773" cy="42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4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476B7C7F-BD53-4F39-95F1-29334B324E70}"/>
              </a:ext>
            </a:extLst>
          </p:cNvPr>
          <p:cNvSpPr/>
          <p:nvPr/>
        </p:nvSpPr>
        <p:spPr>
          <a:xfrm rot="19928758">
            <a:off x="10862405" y="-277475"/>
            <a:ext cx="1399510" cy="1945268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4556097-276A-45E3-90FC-39DBD0D6F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154" y="1607736"/>
            <a:ext cx="7592855" cy="436653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64BB828-7C10-4388-B56C-C12D1E162CA3}"/>
              </a:ext>
            </a:extLst>
          </p:cNvPr>
          <p:cNvSpPr txBox="1"/>
          <p:nvPr/>
        </p:nvSpPr>
        <p:spPr>
          <a:xfrm>
            <a:off x="-200246" y="94996"/>
            <a:ext cx="1121946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300" dirty="0">
                <a:solidFill>
                  <a:schemeClr val="tx1"/>
                </a:solidFill>
              </a:rPr>
              <a:t>Google </a:t>
            </a:r>
            <a:r>
              <a:rPr lang="pt-BR" sz="3300" dirty="0" err="1">
                <a:solidFill>
                  <a:schemeClr val="tx1"/>
                </a:solidFill>
              </a:rPr>
              <a:t>trends</a:t>
            </a:r>
            <a:r>
              <a:rPr lang="pt-BR" sz="3300" dirty="0">
                <a:solidFill>
                  <a:schemeClr val="tx1"/>
                </a:solidFill>
              </a:rPr>
              <a:t> </a:t>
            </a:r>
            <a:r>
              <a:rPr lang="pt-BR" sz="3300" dirty="0" err="1">
                <a:solidFill>
                  <a:schemeClr val="tx1"/>
                </a:solidFill>
              </a:rPr>
              <a:t>search</a:t>
            </a:r>
            <a:r>
              <a:rPr lang="pt-BR" sz="3300" dirty="0">
                <a:solidFill>
                  <a:schemeClr val="tx1"/>
                </a:solidFill>
              </a:rPr>
              <a:t> </a:t>
            </a:r>
            <a:r>
              <a:rPr lang="pt-BR" sz="3300" dirty="0" err="1">
                <a:solidFill>
                  <a:schemeClr val="tx1"/>
                </a:solidFill>
              </a:rPr>
              <a:t>on</a:t>
            </a:r>
            <a:r>
              <a:rPr lang="pt-BR" sz="3300" dirty="0">
                <a:solidFill>
                  <a:schemeClr val="tx1"/>
                </a:solidFill>
              </a:rPr>
              <a:t> </a:t>
            </a:r>
            <a:r>
              <a:rPr lang="pt-BR" sz="3300" dirty="0" err="1">
                <a:solidFill>
                  <a:schemeClr val="tx1"/>
                </a:solidFill>
              </a:rPr>
              <a:t>the</a:t>
            </a:r>
            <a:r>
              <a:rPr lang="pt-BR" sz="3300" dirty="0">
                <a:solidFill>
                  <a:schemeClr val="tx1"/>
                </a:solidFill>
              </a:rPr>
              <a:t> </a:t>
            </a:r>
            <a:r>
              <a:rPr lang="pt-BR" sz="3300" dirty="0" err="1">
                <a:solidFill>
                  <a:schemeClr val="tx1"/>
                </a:solidFill>
              </a:rPr>
              <a:t>topic</a:t>
            </a:r>
            <a:r>
              <a:rPr lang="pt-BR" sz="3300" dirty="0">
                <a:solidFill>
                  <a:schemeClr val="tx1"/>
                </a:solidFill>
              </a:rPr>
              <a:t> “suicide”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BBE1A87-9A23-467B-A731-1C89A61BC926}"/>
              </a:ext>
            </a:extLst>
          </p:cNvPr>
          <p:cNvSpPr/>
          <p:nvPr/>
        </p:nvSpPr>
        <p:spPr>
          <a:xfrm>
            <a:off x="4325725" y="1607736"/>
            <a:ext cx="7715505" cy="4555104"/>
          </a:xfrm>
          <a:prstGeom prst="rect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B100C3B1-030D-41BC-93EC-11AC935C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436" y="1702021"/>
            <a:ext cx="7485715" cy="412413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7165EF0-CF97-4040-AEFB-E3EE5FCC1864}"/>
              </a:ext>
            </a:extLst>
          </p:cNvPr>
          <p:cNvSpPr txBox="1"/>
          <p:nvPr/>
        </p:nvSpPr>
        <p:spPr>
          <a:xfrm>
            <a:off x="293767" y="2085853"/>
            <a:ext cx="4056568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13" indent="-341639"/>
            <a:r>
              <a:rPr lang="pt-BR" sz="1700" dirty="0">
                <a:latin typeface="Calibri"/>
              </a:rPr>
              <a:t>      2019 X 2020</a:t>
            </a:r>
          </a:p>
          <a:p>
            <a:pPr marL="457213" indent="-341639">
              <a:buChar char="•"/>
            </a:pPr>
            <a:endParaRPr lang="pt-BR" sz="1700" dirty="0">
              <a:latin typeface="Calibri"/>
            </a:endParaRPr>
          </a:p>
          <a:p>
            <a:pPr marL="457213" indent="-341639">
              <a:buChar char="•"/>
            </a:pPr>
            <a:r>
              <a:rPr lang="pt-BR" sz="1700" dirty="0">
                <a:latin typeface="Calibri"/>
              </a:rPr>
              <a:t>High </a:t>
            </a:r>
            <a:r>
              <a:rPr lang="pt-BR" sz="1700" dirty="0" err="1">
                <a:latin typeface="Calibri"/>
              </a:rPr>
              <a:t>peaks</a:t>
            </a:r>
            <a:r>
              <a:rPr lang="pt-BR" sz="1700" dirty="0">
                <a:latin typeface="Calibri"/>
              </a:rPr>
              <a:t>: Black </a:t>
            </a:r>
            <a:r>
              <a:rPr lang="pt-BR" sz="1700" dirty="0" err="1">
                <a:latin typeface="Calibri"/>
              </a:rPr>
              <a:t>Lives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Matter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and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texan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man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commits</a:t>
            </a:r>
            <a:r>
              <a:rPr lang="pt-BR" sz="1700" dirty="0">
                <a:latin typeface="Calibri"/>
              </a:rPr>
              <a:t> suicide in </a:t>
            </a:r>
            <a:r>
              <a:rPr lang="pt-BR" sz="1700" dirty="0" err="1">
                <a:latin typeface="Calibri"/>
              </a:rPr>
              <a:t>June</a:t>
            </a:r>
            <a:r>
              <a:rPr lang="pt-BR" sz="1700" dirty="0">
                <a:latin typeface="Calibri"/>
              </a:rPr>
              <a:t>. Setembro Amarelo in </a:t>
            </a:r>
            <a:r>
              <a:rPr lang="pt-BR" sz="1700" dirty="0" err="1">
                <a:latin typeface="Calibri"/>
              </a:rPr>
              <a:t>the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second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peak</a:t>
            </a:r>
            <a:endParaRPr lang="pt-BR" sz="1700" dirty="0">
              <a:latin typeface="Calibri"/>
            </a:endParaRPr>
          </a:p>
          <a:p>
            <a:pPr marL="457213" indent="-341639">
              <a:buChar char="•"/>
            </a:pPr>
            <a:endParaRPr lang="pt-BR" sz="1700" dirty="0">
              <a:latin typeface="Calibri"/>
            </a:endParaRPr>
          </a:p>
          <a:p>
            <a:pPr marL="457213" indent="-341639">
              <a:buChar char="•"/>
            </a:pPr>
            <a:r>
              <a:rPr lang="pt-BR" sz="1700" dirty="0" err="1">
                <a:latin typeface="Calibri"/>
              </a:rPr>
              <a:t>Japan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han</a:t>
            </a:r>
            <a:r>
              <a:rPr lang="pt-BR" sz="1700" dirty="0">
                <a:latin typeface="Calibri"/>
              </a:rPr>
              <a:t> a high </a:t>
            </a:r>
            <a:r>
              <a:rPr lang="pt-BR" sz="1700" dirty="0" err="1">
                <a:latin typeface="Calibri"/>
              </a:rPr>
              <a:t>level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of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researches</a:t>
            </a:r>
            <a:endParaRPr lang="pt-BR" sz="1700" dirty="0">
              <a:latin typeface="Calibri"/>
            </a:endParaRPr>
          </a:p>
          <a:p>
            <a:pPr marL="115574"/>
            <a:endParaRPr lang="pt-BR" sz="1700" dirty="0">
              <a:latin typeface="Calibri"/>
            </a:endParaRPr>
          </a:p>
          <a:p>
            <a:pPr marL="457213" indent="-341639">
              <a:buChar char="•"/>
            </a:pPr>
            <a:r>
              <a:rPr lang="pt-BR" sz="1700" dirty="0">
                <a:latin typeface="Calibri"/>
              </a:rPr>
              <a:t>Bélgica </a:t>
            </a:r>
            <a:r>
              <a:rPr lang="pt-BR" sz="1700" dirty="0" err="1">
                <a:latin typeface="Calibri"/>
              </a:rPr>
              <a:t>had</a:t>
            </a:r>
            <a:r>
              <a:rPr lang="pt-BR" sz="1700" dirty="0">
                <a:latin typeface="Calibri"/>
              </a:rPr>
              <a:t> high </a:t>
            </a:r>
            <a:r>
              <a:rPr lang="pt-BR" sz="1700" dirty="0" err="1">
                <a:latin typeface="Calibri"/>
              </a:rPr>
              <a:t>percentage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of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searches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during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the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pandemic</a:t>
            </a:r>
            <a:endParaRPr lang="pt-BR" sz="1700" dirty="0">
              <a:latin typeface="Calibri"/>
            </a:endParaRPr>
          </a:p>
          <a:p>
            <a:pPr marL="457213" indent="-341639">
              <a:buChar char="•"/>
            </a:pPr>
            <a:endParaRPr lang="pt-BR" sz="1700" dirty="0">
              <a:latin typeface="Calibri"/>
            </a:endParaRPr>
          </a:p>
          <a:p>
            <a:pPr marL="285758" indent="-285758">
              <a:buChar char="•"/>
            </a:pPr>
            <a:r>
              <a:rPr lang="pt-BR" sz="1700" dirty="0">
                <a:latin typeface="Calibri"/>
              </a:rPr>
              <a:t>Countries </a:t>
            </a:r>
            <a:r>
              <a:rPr lang="pt-BR" sz="1700" dirty="0" err="1">
                <a:latin typeface="Calibri"/>
              </a:rPr>
              <a:t>with</a:t>
            </a:r>
            <a:r>
              <a:rPr lang="pt-BR" sz="1700" dirty="0">
                <a:latin typeface="Calibri"/>
              </a:rPr>
              <a:t> a high </a:t>
            </a:r>
            <a:r>
              <a:rPr lang="pt-BR" sz="1700" dirty="0" err="1">
                <a:latin typeface="Calibri"/>
              </a:rPr>
              <a:t>human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development</a:t>
            </a:r>
            <a:r>
              <a:rPr lang="pt-BR" sz="1700" dirty="0">
                <a:latin typeface="Calibri"/>
              </a:rPr>
              <a:t> index </a:t>
            </a:r>
            <a:r>
              <a:rPr lang="pt-BR" sz="1700" dirty="0" err="1">
                <a:latin typeface="Calibri"/>
              </a:rPr>
              <a:t>also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suffers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with</a:t>
            </a:r>
            <a:r>
              <a:rPr lang="pt-BR" sz="1700" dirty="0">
                <a:latin typeface="Calibri"/>
              </a:rPr>
              <a:t> mental </a:t>
            </a:r>
            <a:r>
              <a:rPr lang="pt-BR" sz="1700" dirty="0" err="1">
                <a:latin typeface="Calibri"/>
              </a:rPr>
              <a:t>health</a:t>
            </a:r>
            <a:r>
              <a:rPr lang="pt-BR" sz="1700" dirty="0">
                <a:latin typeface="Calibri"/>
              </a:rPr>
              <a:t>.</a:t>
            </a:r>
            <a:endParaRPr lang="pt-BR" sz="1550" dirty="0">
              <a:latin typeface="Calibri"/>
            </a:endParaRP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3E816771-887A-4818-8508-068B08716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435" y="1664605"/>
            <a:ext cx="7556798" cy="436653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68708A2-6CE2-4669-A63C-04484527F8A4}"/>
              </a:ext>
            </a:extLst>
          </p:cNvPr>
          <p:cNvSpPr txBox="1"/>
          <p:nvPr/>
        </p:nvSpPr>
        <p:spPr>
          <a:xfrm>
            <a:off x="9813075" y="6404400"/>
            <a:ext cx="445630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Fonte: </a:t>
            </a:r>
          </a:p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https://trends.google.com.br/trends/?geo=BR</a:t>
            </a:r>
            <a:endParaRPr lang="pt-BR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9899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Gráfico, Gráfico de barras&#10;&#10;Descrição gerada automaticamente">
            <a:extLst>
              <a:ext uri="{FF2B5EF4-FFF2-40B4-BE49-F238E27FC236}">
                <a16:creationId xmlns:a16="http://schemas.microsoft.com/office/drawing/2014/main" id="{B3A7C0E6-7149-4D38-B9A6-FBD7966C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55" y="2422187"/>
            <a:ext cx="9359945" cy="2545109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466598F-B21B-48E9-A31D-48C52B1D08E7}"/>
              </a:ext>
            </a:extLst>
          </p:cNvPr>
          <p:cNvSpPr/>
          <p:nvPr/>
        </p:nvSpPr>
        <p:spPr>
          <a:xfrm>
            <a:off x="2832055" y="2261680"/>
            <a:ext cx="9359945" cy="2705616"/>
          </a:xfrm>
          <a:prstGeom prst="rect">
            <a:avLst/>
          </a:prstGeom>
          <a:solidFill>
            <a:srgbClr val="F7F6F2"/>
          </a:solidFill>
          <a:ln>
            <a:solidFill>
              <a:srgbClr val="F7F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45A7CC6-316D-4E72-BB17-078988485B7C}"/>
              </a:ext>
            </a:extLst>
          </p:cNvPr>
          <p:cNvSpPr/>
          <p:nvPr/>
        </p:nvSpPr>
        <p:spPr>
          <a:xfrm>
            <a:off x="8351267" y="6280666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87B0F38-560A-454C-934A-F1574703CB08}"/>
              </a:ext>
            </a:extLst>
          </p:cNvPr>
          <p:cNvSpPr/>
          <p:nvPr/>
        </p:nvSpPr>
        <p:spPr>
          <a:xfrm>
            <a:off x="-489903" y="-53685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549E1CC-33E1-43CF-9109-5E6113F19C65}"/>
              </a:ext>
            </a:extLst>
          </p:cNvPr>
          <p:cNvSpPr txBox="1"/>
          <p:nvPr/>
        </p:nvSpPr>
        <p:spPr>
          <a:xfrm>
            <a:off x="143434" y="89905"/>
            <a:ext cx="1127366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300" dirty="0">
                <a:solidFill>
                  <a:schemeClr val="tx1"/>
                </a:solidFill>
                <a:latin typeface="Abadi Extra Light"/>
              </a:rPr>
              <a:t>Suicide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analysis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in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Brazil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(2019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X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2020)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2EA488-BB65-4167-8960-695DFDEBF723}"/>
              </a:ext>
            </a:extLst>
          </p:cNvPr>
          <p:cNvSpPr txBox="1"/>
          <p:nvPr/>
        </p:nvSpPr>
        <p:spPr>
          <a:xfrm>
            <a:off x="-59541" y="1806539"/>
            <a:ext cx="289159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15574"/>
            <a:endParaRPr lang="pt-BR" sz="1800" dirty="0">
              <a:latin typeface="Calibri"/>
              <a:cs typeface="Calibri"/>
            </a:endParaRPr>
          </a:p>
          <a:p>
            <a:pPr marL="457213" indent="-341639">
              <a:buFont typeface="Arial" panose="020B0604020202020204" pitchFamily="34" charset="0"/>
              <a:buChar char="•"/>
            </a:pPr>
            <a:r>
              <a:rPr lang="pt-BR" sz="1800" dirty="0">
                <a:latin typeface="Calibri"/>
                <a:cs typeface="Calibri"/>
              </a:rPr>
              <a:t>People </a:t>
            </a:r>
            <a:r>
              <a:rPr lang="pt-BR" sz="1800" dirty="0" err="1">
                <a:latin typeface="Calibri"/>
                <a:cs typeface="Calibri"/>
              </a:rPr>
              <a:t>aged</a:t>
            </a:r>
            <a:r>
              <a:rPr lang="pt-BR" sz="1800" dirty="0">
                <a:latin typeface="Calibri"/>
                <a:cs typeface="Calibri"/>
              </a:rPr>
              <a:t> 10 </a:t>
            </a:r>
            <a:r>
              <a:rPr lang="pt-BR" sz="1800" dirty="0" err="1">
                <a:latin typeface="Calibri"/>
                <a:cs typeface="Calibri"/>
              </a:rPr>
              <a:t>to</a:t>
            </a:r>
            <a:r>
              <a:rPr lang="pt-BR" sz="1800" dirty="0">
                <a:latin typeface="Calibri"/>
                <a:cs typeface="Calibri"/>
              </a:rPr>
              <a:t> 39 </a:t>
            </a:r>
            <a:r>
              <a:rPr lang="pt-BR" sz="1800" dirty="0" err="1">
                <a:latin typeface="Calibri"/>
                <a:cs typeface="Calibri"/>
              </a:rPr>
              <a:t>years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had</a:t>
            </a:r>
            <a:r>
              <a:rPr lang="pt-BR" sz="1800" dirty="0">
                <a:latin typeface="Calibri"/>
                <a:cs typeface="Calibri"/>
              </a:rPr>
              <a:t> a </a:t>
            </a:r>
            <a:r>
              <a:rPr lang="pt-BR" sz="1800" dirty="0" err="1">
                <a:latin typeface="Calibri"/>
                <a:cs typeface="Calibri"/>
              </a:rPr>
              <a:t>reduction</a:t>
            </a:r>
            <a:r>
              <a:rPr lang="pt-BR" sz="1800" dirty="0">
                <a:latin typeface="Calibri"/>
                <a:cs typeface="Calibri"/>
              </a:rPr>
              <a:t> in </a:t>
            </a:r>
            <a:r>
              <a:rPr lang="pt-BR" sz="1800" dirty="0" err="1">
                <a:latin typeface="Calibri"/>
                <a:cs typeface="Calibri"/>
              </a:rPr>
              <a:t>the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number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of</a:t>
            </a:r>
            <a:r>
              <a:rPr lang="pt-BR" sz="1800" dirty="0">
                <a:latin typeface="Calibri"/>
                <a:cs typeface="Calibri"/>
              </a:rPr>
              <a:t> suicides.</a:t>
            </a:r>
          </a:p>
          <a:p>
            <a:pPr marL="457213" indent="-341639">
              <a:buFont typeface="Arial" panose="020B0604020202020204" pitchFamily="34" charset="0"/>
              <a:buChar char="•"/>
            </a:pPr>
            <a:endParaRPr lang="pt-BR" sz="1800" dirty="0">
              <a:latin typeface="Calibri"/>
              <a:cs typeface="Calibri"/>
            </a:endParaRPr>
          </a:p>
          <a:p>
            <a:pPr marL="457213" indent="-341639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alibri"/>
                <a:cs typeface="Calibri"/>
              </a:rPr>
              <a:t>From</a:t>
            </a:r>
            <a:r>
              <a:rPr lang="pt-BR" sz="1800" dirty="0">
                <a:latin typeface="Calibri"/>
                <a:cs typeface="Calibri"/>
              </a:rPr>
              <a:t> 70 </a:t>
            </a:r>
            <a:r>
              <a:rPr lang="pt-BR" sz="1800" dirty="0" err="1">
                <a:latin typeface="Calibri"/>
                <a:cs typeface="Calibri"/>
              </a:rPr>
              <a:t>to</a:t>
            </a:r>
            <a:r>
              <a:rPr lang="pt-BR" sz="1800" dirty="0">
                <a:latin typeface="Calibri"/>
                <a:cs typeface="Calibri"/>
              </a:rPr>
              <a:t> 80 </a:t>
            </a:r>
            <a:r>
              <a:rPr lang="pt-BR" sz="1800" dirty="0" err="1">
                <a:latin typeface="Calibri"/>
                <a:cs typeface="Calibri"/>
              </a:rPr>
              <a:t>the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number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of</a:t>
            </a:r>
            <a:r>
              <a:rPr lang="pt-BR" sz="1800" dirty="0">
                <a:latin typeface="Calibri"/>
                <a:cs typeface="Calibri"/>
              </a:rPr>
              <a:t> suicides </a:t>
            </a:r>
            <a:r>
              <a:rPr lang="pt-BR" sz="1800" dirty="0" err="1">
                <a:latin typeface="Calibri"/>
                <a:cs typeface="Calibri"/>
              </a:rPr>
              <a:t>has</a:t>
            </a:r>
            <a:r>
              <a:rPr lang="pt-BR" sz="1800" dirty="0">
                <a:latin typeface="Calibri"/>
                <a:cs typeface="Calibri"/>
              </a:rPr>
              <a:t> </a:t>
            </a:r>
            <a:r>
              <a:rPr lang="pt-BR" sz="1800" dirty="0" err="1">
                <a:latin typeface="Calibri"/>
                <a:cs typeface="Calibri"/>
              </a:rPr>
              <a:t>grown</a:t>
            </a:r>
            <a:r>
              <a:rPr lang="pt-BR" sz="1800" dirty="0">
                <a:latin typeface="Calibri"/>
                <a:cs typeface="Calibri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FF4C1A3-AC49-46D5-905B-CA0C2A86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58" y="1126787"/>
            <a:ext cx="9313942" cy="245103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AD15470-3921-4B59-866C-1C19ECF8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97" y="3880567"/>
            <a:ext cx="9284103" cy="240009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683BA8-918E-497B-B2D1-10A0B8490ADC}"/>
              </a:ext>
            </a:extLst>
          </p:cNvPr>
          <p:cNvSpPr txBox="1"/>
          <p:nvPr/>
        </p:nvSpPr>
        <p:spPr>
          <a:xfrm>
            <a:off x="143434" y="6414152"/>
            <a:ext cx="7237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Fonte: </a:t>
            </a:r>
          </a:p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http://svs.aids.gov.br/dantps/centrais-de-conteudos/paineis-de-monitoramento/mortalidade/cid10/</a:t>
            </a:r>
            <a:endParaRPr lang="pt-BR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8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F4FB809-8341-49FE-AB20-F17E3C14B6D5}"/>
              </a:ext>
            </a:extLst>
          </p:cNvPr>
          <p:cNvSpPr/>
          <p:nvPr/>
        </p:nvSpPr>
        <p:spPr>
          <a:xfrm>
            <a:off x="8471076" y="6276514"/>
            <a:ext cx="1598361" cy="867023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192E285-401A-46D2-B2FD-65712E3A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2136"/>
            <a:ext cx="6045899" cy="34435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D29C89C-59B0-4AE7-97D5-BF76AD12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1343"/>
            <a:ext cx="6096000" cy="347145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50439A-5718-42F0-B790-C636EA71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856" y="2833597"/>
            <a:ext cx="6084670" cy="346694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B84892F-29B2-4D1B-9B1B-8C97AF12C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3597"/>
            <a:ext cx="6061639" cy="346694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FF43E38-413C-4C75-83FB-8A48DE20B3DB}"/>
              </a:ext>
            </a:extLst>
          </p:cNvPr>
          <p:cNvSpPr txBox="1"/>
          <p:nvPr/>
        </p:nvSpPr>
        <p:spPr>
          <a:xfrm>
            <a:off x="98401" y="938312"/>
            <a:ext cx="6566338" cy="1229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13" indent="-3429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 err="1">
                <a:latin typeface="Calibri"/>
              </a:rPr>
              <a:t>Higher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number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of</a:t>
            </a:r>
            <a:r>
              <a:rPr lang="pt-BR" sz="1700" dirty="0">
                <a:latin typeface="Calibri"/>
              </a:rPr>
              <a:t> cases= </a:t>
            </a:r>
            <a:r>
              <a:rPr lang="pt-BR" sz="1700" dirty="0" err="1">
                <a:latin typeface="Calibri"/>
              </a:rPr>
              <a:t>State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with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the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largest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population</a:t>
            </a:r>
            <a:endParaRPr lang="pt-BR" sz="1700" dirty="0">
              <a:latin typeface="Calibri"/>
            </a:endParaRPr>
          </a:p>
          <a:p>
            <a:pPr marL="457213" indent="-34290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700" dirty="0">
              <a:latin typeface="Calibri"/>
            </a:endParaRPr>
          </a:p>
          <a:p>
            <a:pPr marL="457213" indent="-3429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>
                <a:latin typeface="Calibri"/>
              </a:rPr>
              <a:t>Suicide </a:t>
            </a:r>
            <a:r>
              <a:rPr lang="pt-BR" sz="1700" dirty="0" err="1">
                <a:latin typeface="Calibri"/>
              </a:rPr>
              <a:t>taboo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happen</a:t>
            </a:r>
            <a:r>
              <a:rPr lang="pt-BR" sz="1700" dirty="0">
                <a:latin typeface="Calibri"/>
              </a:rPr>
              <a:t> more in </a:t>
            </a:r>
            <a:r>
              <a:rPr lang="pt-BR" sz="1700" dirty="0" err="1">
                <a:latin typeface="Calibri"/>
              </a:rPr>
              <a:t>low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efficiency</a:t>
            </a:r>
            <a:r>
              <a:rPr lang="pt-BR" sz="1700" dirty="0">
                <a:latin typeface="Calibri"/>
              </a:rPr>
              <a:t> </a:t>
            </a:r>
            <a:r>
              <a:rPr lang="pt-BR" sz="1700" dirty="0" err="1">
                <a:latin typeface="Calibri"/>
              </a:rPr>
              <a:t>places</a:t>
            </a:r>
            <a:endParaRPr lang="pt-BR" sz="1700" dirty="0">
              <a:latin typeface="Calibri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A9BBEEB-F976-46D5-B9CA-B9B95878ED58}"/>
              </a:ext>
            </a:extLst>
          </p:cNvPr>
          <p:cNvSpPr/>
          <p:nvPr/>
        </p:nvSpPr>
        <p:spPr>
          <a:xfrm>
            <a:off x="-715040" y="-148935"/>
            <a:ext cx="1736536" cy="1015203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EE60E6A-D5C4-4A6C-8952-427C4213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858" y="146173"/>
            <a:ext cx="10290001" cy="763600"/>
          </a:xfrm>
        </p:spPr>
        <p:txBody>
          <a:bodyPr/>
          <a:lstStyle/>
          <a:p>
            <a:r>
              <a:rPr lang="pt-BR" sz="3300" dirty="0">
                <a:latin typeface="Abadi Extra Light"/>
              </a:rPr>
              <a:t>Suicide </a:t>
            </a:r>
            <a:r>
              <a:rPr lang="pt-BR" sz="3300" dirty="0" err="1">
                <a:latin typeface="Abadi Extra Light"/>
              </a:rPr>
              <a:t>analysis</a:t>
            </a:r>
            <a:r>
              <a:rPr lang="pt-BR" sz="3300" dirty="0">
                <a:latin typeface="Abadi Extra Light"/>
              </a:rPr>
              <a:t> </a:t>
            </a:r>
            <a:r>
              <a:rPr lang="pt-BR" sz="3300" dirty="0" err="1">
                <a:latin typeface="Abadi Extra Light"/>
              </a:rPr>
              <a:t>by</a:t>
            </a:r>
            <a:r>
              <a:rPr lang="pt-BR" sz="3300" dirty="0">
                <a:latin typeface="Abadi Extra Light"/>
              </a:rPr>
              <a:t> </a:t>
            </a:r>
            <a:r>
              <a:rPr lang="pt-BR" sz="3300" dirty="0" err="1">
                <a:latin typeface="Abadi Extra Light"/>
              </a:rPr>
              <a:t>state</a:t>
            </a:r>
            <a:r>
              <a:rPr lang="pt-BR" sz="3300" dirty="0">
                <a:latin typeface="Abadi Extra Light"/>
              </a:rPr>
              <a:t>(</a:t>
            </a:r>
            <a:r>
              <a:rPr lang="pt-BR" sz="3300" dirty="0" err="1">
                <a:latin typeface="Abadi Extra Light"/>
              </a:rPr>
              <a:t>Brazil</a:t>
            </a:r>
            <a:r>
              <a:rPr lang="pt-BR" sz="3300" dirty="0">
                <a:latin typeface="Abadi Extra Light"/>
              </a:rPr>
              <a:t> </a:t>
            </a:r>
            <a:r>
              <a:rPr lang="pt-BR" sz="3300" dirty="0" err="1">
                <a:latin typeface="Abadi Extra Light"/>
              </a:rPr>
              <a:t>and</a:t>
            </a:r>
            <a:r>
              <a:rPr lang="pt-BR" sz="3300" dirty="0">
                <a:latin typeface="Abadi Extra Light"/>
              </a:rPr>
              <a:t> USA)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874845F-92B1-409C-BB6C-6E7FB6A3767A}"/>
              </a:ext>
            </a:extLst>
          </p:cNvPr>
          <p:cNvSpPr txBox="1"/>
          <p:nvPr/>
        </p:nvSpPr>
        <p:spPr>
          <a:xfrm>
            <a:off x="98401" y="6420702"/>
            <a:ext cx="8472105" cy="6078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Fontes:</a:t>
            </a:r>
          </a:p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https://www.cdc.gov/nchs/pressroom/sosmap/suicide-mortality/suicide.htm</a:t>
            </a:r>
            <a:endParaRPr lang="pt-BR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550" dirty="0"/>
          </a:p>
        </p:txBody>
      </p:sp>
    </p:spTree>
    <p:extLst>
      <p:ext uri="{BB962C8B-B14F-4D97-AF65-F5344CB8AC3E}">
        <p14:creationId xmlns:p14="http://schemas.microsoft.com/office/powerpoint/2010/main" val="7769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544322A0-4E35-4CB4-A18A-9EA464F68C63}"/>
              </a:ext>
            </a:extLst>
          </p:cNvPr>
          <p:cNvSpPr/>
          <p:nvPr/>
        </p:nvSpPr>
        <p:spPr>
          <a:xfrm>
            <a:off x="-545658" y="-218324"/>
            <a:ext cx="1704608" cy="122827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7076D63-928F-4EAD-AAF9-8BE3BD509836}"/>
              </a:ext>
            </a:extLst>
          </p:cNvPr>
          <p:cNvSpPr/>
          <p:nvPr/>
        </p:nvSpPr>
        <p:spPr>
          <a:xfrm>
            <a:off x="8380889" y="6255150"/>
            <a:ext cx="1710559" cy="945931"/>
          </a:xfrm>
          <a:prstGeom prst="ellipse">
            <a:avLst/>
          </a:prstGeom>
          <a:solidFill>
            <a:srgbClr val="F1EDE6"/>
          </a:solidFill>
          <a:ln>
            <a:solidFill>
              <a:srgbClr val="F1ED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BDCB8EE-505D-404A-82E6-5A79DA538BB1}"/>
              </a:ext>
            </a:extLst>
          </p:cNvPr>
          <p:cNvSpPr txBox="1"/>
          <p:nvPr/>
        </p:nvSpPr>
        <p:spPr>
          <a:xfrm>
            <a:off x="178219" y="203410"/>
            <a:ext cx="9363559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300" dirty="0">
                <a:solidFill>
                  <a:schemeClr val="tx1"/>
                </a:solidFill>
                <a:latin typeface="Abadi Extra Light"/>
              </a:rPr>
              <a:t>Life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appreciation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 center in </a:t>
            </a:r>
            <a:r>
              <a:rPr lang="pt-BR" sz="3300" dirty="0" err="1">
                <a:solidFill>
                  <a:schemeClr val="tx1"/>
                </a:solidFill>
                <a:latin typeface="Abadi Extra Light"/>
              </a:rPr>
              <a:t>Brazil</a:t>
            </a:r>
            <a:r>
              <a:rPr lang="pt-BR" sz="3300" dirty="0">
                <a:solidFill>
                  <a:schemeClr val="tx1"/>
                </a:solidFill>
                <a:latin typeface="Abadi Extra Light"/>
              </a:rPr>
              <a:t>(CVV)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BD3F32-0659-4FF8-86AD-FB44DBE7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8078"/>
            <a:ext cx="6280337" cy="357643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4A5CD1B-F09B-4CE8-99D6-9E48F9F3E3AF}"/>
              </a:ext>
            </a:extLst>
          </p:cNvPr>
          <p:cNvSpPr txBox="1"/>
          <p:nvPr/>
        </p:nvSpPr>
        <p:spPr>
          <a:xfrm>
            <a:off x="652147" y="1009947"/>
            <a:ext cx="6404697" cy="1229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13" indent="-34163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 err="1">
                <a:latin typeface="Calibri"/>
                <a:cs typeface="Calibri"/>
              </a:rPr>
              <a:t>Region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with</a:t>
            </a:r>
            <a:r>
              <a:rPr lang="pt-BR" sz="1700" dirty="0">
                <a:latin typeface="Calibri"/>
                <a:cs typeface="Calibri"/>
              </a:rPr>
              <a:t> more cases=  </a:t>
            </a:r>
            <a:r>
              <a:rPr lang="pt-BR" sz="1700" dirty="0" err="1">
                <a:latin typeface="Calibri"/>
                <a:cs typeface="Calibri"/>
              </a:rPr>
              <a:t>highest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number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of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calls</a:t>
            </a:r>
            <a:endParaRPr lang="pt-BR" sz="1700" dirty="0">
              <a:latin typeface="Calibri"/>
              <a:cs typeface="Calibri"/>
            </a:endParaRPr>
          </a:p>
          <a:p>
            <a:pPr marL="457213" indent="-34163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>
                <a:latin typeface="Calibri"/>
                <a:cs typeface="Calibri"/>
              </a:rPr>
              <a:t>79,3%  </a:t>
            </a:r>
            <a:r>
              <a:rPr lang="pt-BR" sz="1700" dirty="0" err="1">
                <a:latin typeface="Calibri"/>
                <a:cs typeface="Calibri"/>
              </a:rPr>
              <a:t>of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the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population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has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at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least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one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phone</a:t>
            </a:r>
            <a:r>
              <a:rPr lang="pt-BR" sz="1700" dirty="0">
                <a:latin typeface="Calibri"/>
                <a:cs typeface="Calibri"/>
              </a:rPr>
              <a:t>(IBGE)</a:t>
            </a:r>
          </a:p>
          <a:p>
            <a:pPr marL="457213" indent="-34163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 err="1">
                <a:latin typeface="Calibri"/>
                <a:cs typeface="Calibri"/>
              </a:rPr>
              <a:t>Call</a:t>
            </a:r>
            <a:r>
              <a:rPr lang="pt-BR" sz="1700" dirty="0">
                <a:latin typeface="Calibri"/>
                <a:cs typeface="Calibri"/>
              </a:rPr>
              <a:t> rate </a:t>
            </a:r>
            <a:r>
              <a:rPr lang="pt-BR" sz="1700" dirty="0" err="1">
                <a:latin typeface="Calibri"/>
                <a:cs typeface="Calibri"/>
              </a:rPr>
              <a:t>higher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than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monthly</a:t>
            </a:r>
            <a:r>
              <a:rPr lang="pt-BR" sz="1700" dirty="0">
                <a:latin typeface="Calibri"/>
                <a:cs typeface="Calibri"/>
              </a:rPr>
              <a:t> </a:t>
            </a:r>
            <a:r>
              <a:rPr lang="pt-BR" sz="1700" dirty="0" err="1">
                <a:latin typeface="Calibri"/>
                <a:cs typeface="Calibri"/>
              </a:rPr>
              <a:t>death</a:t>
            </a:r>
            <a:endParaRPr lang="pt-BR" sz="1700" dirty="0">
              <a:latin typeface="Calibri"/>
              <a:cs typeface="Calibri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ACE1381-B29F-4107-B542-CDC0840EE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78" y="2871956"/>
            <a:ext cx="5863423" cy="33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76370"/>
      </p:ext>
    </p:extLst>
  </p:cSld>
  <p:clrMapOvr>
    <a:masterClrMapping/>
  </p:clrMapOvr>
</p:sld>
</file>

<file path=ppt/theme/theme1.xml><?xml version="1.0" encoding="utf-8"?>
<a:theme xmlns:a="http://schemas.openxmlformats.org/drawingml/2006/main" name="Emotional Loneliness First Aid by Slidesgo">
  <a:themeElements>
    <a:clrScheme name="Simple Light">
      <a:dk1>
        <a:srgbClr val="455E70"/>
      </a:dk1>
      <a:lt1>
        <a:srgbClr val="F7F6F2"/>
      </a:lt1>
      <a:dk2>
        <a:srgbClr val="3A3939"/>
      </a:dk2>
      <a:lt2>
        <a:srgbClr val="E3D6C9"/>
      </a:lt2>
      <a:accent1>
        <a:srgbClr val="F2CC4E"/>
      </a:accent1>
      <a:accent2>
        <a:srgbClr val="E2BA4B"/>
      </a:accent2>
      <a:accent3>
        <a:srgbClr val="C69F3E"/>
      </a:accent3>
      <a:accent4>
        <a:srgbClr val="6FA0A4"/>
      </a:accent4>
      <a:accent5>
        <a:srgbClr val="98C4E6"/>
      </a:accent5>
      <a:accent6>
        <a:srgbClr val="73A0BE"/>
      </a:accent6>
      <a:hlink>
        <a:srgbClr val="2845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957F7FF4579240908EA73EA0D03824" ma:contentTypeVersion="12" ma:contentTypeDescription="Crie um novo documento." ma:contentTypeScope="" ma:versionID="7a07007581a3c010b752db89d366cefd">
  <xsd:schema xmlns:xsd="http://www.w3.org/2001/XMLSchema" xmlns:xs="http://www.w3.org/2001/XMLSchema" xmlns:p="http://schemas.microsoft.com/office/2006/metadata/properties" xmlns:ns2="aafb05f4-2a28-43b4-9f82-759363c9fbd8" xmlns:ns3="cc208502-176a-4a15-bbd4-f11f1ccc1576" targetNamespace="http://schemas.microsoft.com/office/2006/metadata/properties" ma:root="true" ma:fieldsID="994cb41c8fa7990efbd0bced5ea3888b" ns2:_="" ns3:_="">
    <xsd:import namespace="aafb05f4-2a28-43b4-9f82-759363c9fbd8"/>
    <xsd:import namespace="cc208502-176a-4a15-bbd4-f11f1ccc15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fb05f4-2a28-43b4-9f82-759363c9fb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208502-176a-4a15-bbd4-f11f1ccc157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956A0A-F536-4B01-9A5E-518632325E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ED7400-2200-4056-919F-CA5DCC0FB7BD}">
  <ds:schemaRefs>
    <ds:schemaRef ds:uri="aafb05f4-2a28-43b4-9f82-759363c9fbd8"/>
    <ds:schemaRef ds:uri="cc208502-176a-4a15-bbd4-f11f1ccc157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589CCB3-70CE-48DC-938B-A8E48F39F17B}">
  <ds:schemaRefs>
    <ds:schemaRef ds:uri="aafb05f4-2a28-43b4-9f82-759363c9fbd8"/>
    <ds:schemaRef ds:uri="cc208502-176a-4a15-bbd4-f11f1ccc15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14747</TotalTime>
  <Words>1229</Words>
  <Application>Microsoft Macintosh PowerPoint</Application>
  <PresentationFormat>Widescreen</PresentationFormat>
  <Paragraphs>175</Paragraphs>
  <Slides>24</Slides>
  <Notes>10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4" baseType="lpstr">
      <vt:lpstr>Calibri</vt:lpstr>
      <vt:lpstr>Lato Black</vt:lpstr>
      <vt:lpstr>Montserrat Alternates</vt:lpstr>
      <vt:lpstr>Encode Sans</vt:lpstr>
      <vt:lpstr>Arial</vt:lpstr>
      <vt:lpstr>Abadi Extra Light</vt:lpstr>
      <vt:lpstr>Paytone One</vt:lpstr>
      <vt:lpstr>Roboto</vt:lpstr>
      <vt:lpstr>Oxygen</vt:lpstr>
      <vt:lpstr>Emotional Loneliness First Aid by Slidesgo</vt:lpstr>
      <vt:lpstr>The suicide impact during the Coronavirus pandemic</vt:lpstr>
      <vt:lpstr>Warning</vt:lpstr>
      <vt:lpstr>Why did we chose this theme?</vt:lpstr>
      <vt:lpstr>The process of the research</vt:lpstr>
      <vt:lpstr>Apresentação do PowerPoint</vt:lpstr>
      <vt:lpstr>Apresentação do PowerPoint</vt:lpstr>
      <vt:lpstr>Apresentação do PowerPoint</vt:lpstr>
      <vt:lpstr>Suicide analysis by state(Brazil and USA)</vt:lpstr>
      <vt:lpstr>Apresentação do PowerPoint</vt:lpstr>
      <vt:lpstr>Suicide analysis by gender(Brazil and USA)</vt:lpstr>
      <vt:lpstr>Suicide analysis by race(Brazil and USA)</vt:lpstr>
      <vt:lpstr>Global analysis(Wikipedia)</vt:lpstr>
      <vt:lpstr>Continent analysis</vt:lpstr>
      <vt:lpstr>Apresentação do PowerPoint</vt:lpstr>
      <vt:lpstr>World map on suicide rates</vt:lpstr>
      <vt:lpstr>Twitter wordcloud analysis </vt:lpstr>
      <vt:lpstr>Apresentação do PowerPoint</vt:lpstr>
      <vt:lpstr>Apresentação do PowerPoint</vt:lpstr>
      <vt:lpstr>Apresentação do PowerPoint</vt:lpstr>
      <vt:lpstr>Concorrente ou complementar?</vt:lpstr>
      <vt:lpstr>App structure</vt:lpstr>
      <vt:lpstr>Simulation</vt:lpstr>
      <vt:lpstr>Conclusion</vt:lpstr>
      <vt:lpstr>“It’s not DRAMA,  it’s not to draw attention! Mental health is just important as physical health”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Emotional Loneliness First Aid</dc:title>
  <dc:creator>Bruna Faria</dc:creator>
  <cp:lastModifiedBy>Ana Beatriz Oliveira de Macedo</cp:lastModifiedBy>
  <cp:revision>8</cp:revision>
  <dcterms:modified xsi:type="dcterms:W3CDTF">2021-07-10T02:42:29Z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0x010100A8957F7FF4579240908EA73EA0D03824</vt:lpwstr>
  </property>
</Properties>
</file>